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handoutMasterIdLst>
    <p:handoutMasterId r:id="rId36"/>
  </p:handoutMasterIdLst>
  <p:sldIdLst>
    <p:sldId id="266" r:id="rId5"/>
    <p:sldId id="257" r:id="rId6"/>
    <p:sldId id="273" r:id="rId7"/>
    <p:sldId id="297" r:id="rId8"/>
    <p:sldId id="291" r:id="rId9"/>
    <p:sldId id="270" r:id="rId10"/>
    <p:sldId id="267" r:id="rId11"/>
    <p:sldId id="268" r:id="rId12"/>
    <p:sldId id="285" r:id="rId13"/>
    <p:sldId id="290" r:id="rId14"/>
    <p:sldId id="292" r:id="rId15"/>
    <p:sldId id="274" r:id="rId16"/>
    <p:sldId id="275" r:id="rId17"/>
    <p:sldId id="277" r:id="rId18"/>
    <p:sldId id="296" r:id="rId19"/>
    <p:sldId id="286" r:id="rId20"/>
    <p:sldId id="288" r:id="rId21"/>
    <p:sldId id="272" r:id="rId22"/>
    <p:sldId id="284" r:id="rId23"/>
    <p:sldId id="294" r:id="rId24"/>
    <p:sldId id="271" r:id="rId25"/>
    <p:sldId id="293" r:id="rId26"/>
    <p:sldId id="298" r:id="rId27"/>
    <p:sldId id="300" r:id="rId28"/>
    <p:sldId id="301" r:id="rId29"/>
    <p:sldId id="282" r:id="rId30"/>
    <p:sldId id="283" r:id="rId31"/>
    <p:sldId id="279" r:id="rId32"/>
    <p:sldId id="269"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p:scale>
          <a:sx n="72" d="100"/>
          <a:sy n="72" d="100"/>
        </p:scale>
        <p:origin x="54" y="5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seel iyad" userId="8e5b5aef8659167b" providerId="LiveId" clId="{850A678C-6FE1-414B-8834-206F0968629F}"/>
    <pc:docChg chg="undo custSel addSld delSld modSld sldOrd">
      <pc:chgData name="asseel iyad" userId="8e5b5aef8659167b" providerId="LiveId" clId="{850A678C-6FE1-414B-8834-206F0968629F}" dt="2023-06-19T16:03:47.684" v="548" actId="20577"/>
      <pc:docMkLst>
        <pc:docMk/>
      </pc:docMkLst>
      <pc:sldChg chg="addSp delSp modSp mod chgLayout">
        <pc:chgData name="asseel iyad" userId="8e5b5aef8659167b" providerId="LiveId" clId="{850A678C-6FE1-414B-8834-206F0968629F}" dt="2023-06-17T22:43:24.035" v="304" actId="14100"/>
        <pc:sldMkLst>
          <pc:docMk/>
          <pc:sldMk cId="824417123" sldId="257"/>
        </pc:sldMkLst>
        <pc:spChg chg="mod ord">
          <ac:chgData name="asseel iyad" userId="8e5b5aef8659167b" providerId="LiveId" clId="{850A678C-6FE1-414B-8834-206F0968629F}" dt="2023-06-17T21:02:35.665" v="115" actId="1076"/>
          <ac:spMkLst>
            <pc:docMk/>
            <pc:sldMk cId="824417123" sldId="257"/>
            <ac:spMk id="2" creationId="{7F97E326-D1F4-4032-960C-883280F8F723}"/>
          </ac:spMkLst>
        </pc:spChg>
        <pc:spChg chg="add del mod">
          <ac:chgData name="asseel iyad" userId="8e5b5aef8659167b" providerId="LiveId" clId="{850A678C-6FE1-414B-8834-206F0968629F}" dt="2023-06-17T20:48:07.750" v="57"/>
          <ac:spMkLst>
            <pc:docMk/>
            <pc:sldMk cId="824417123" sldId="257"/>
            <ac:spMk id="4" creationId="{EB238677-0126-47B1-A390-4985FE6F8274}"/>
          </ac:spMkLst>
        </pc:spChg>
        <pc:spChg chg="add del mod">
          <ac:chgData name="asseel iyad" userId="8e5b5aef8659167b" providerId="LiveId" clId="{850A678C-6FE1-414B-8834-206F0968629F}" dt="2023-06-17T20:51:48.044" v="59" actId="478"/>
          <ac:spMkLst>
            <pc:docMk/>
            <pc:sldMk cId="824417123" sldId="257"/>
            <ac:spMk id="6" creationId="{C5615716-32CA-4187-B26D-0605E7AB3CE7}"/>
          </ac:spMkLst>
        </pc:spChg>
        <pc:spChg chg="add del mod ord">
          <ac:chgData name="asseel iyad" userId="8e5b5aef8659167b" providerId="LiveId" clId="{850A678C-6FE1-414B-8834-206F0968629F}" dt="2023-06-17T20:54:26.664" v="72"/>
          <ac:spMkLst>
            <pc:docMk/>
            <pc:sldMk cId="824417123" sldId="257"/>
            <ac:spMk id="7" creationId="{7731E1E4-7F97-4521-BF6B-524E32105966}"/>
          </ac:spMkLst>
        </pc:spChg>
        <pc:spChg chg="add mod">
          <ac:chgData name="asseel iyad" userId="8e5b5aef8659167b" providerId="LiveId" clId="{850A678C-6FE1-414B-8834-206F0968629F}" dt="2023-06-17T22:07:05.231" v="296" actId="1076"/>
          <ac:spMkLst>
            <pc:docMk/>
            <pc:sldMk cId="824417123" sldId="257"/>
            <ac:spMk id="10" creationId="{B7686DBA-AE12-4265-B4CF-B0FFBF60E3B6}"/>
          </ac:spMkLst>
        </pc:spChg>
        <pc:spChg chg="add del mod">
          <ac:chgData name="asseel iyad" userId="8e5b5aef8659167b" providerId="LiveId" clId="{850A678C-6FE1-414B-8834-206F0968629F}" dt="2023-06-17T20:54:28.970" v="73" actId="478"/>
          <ac:spMkLst>
            <pc:docMk/>
            <pc:sldMk cId="824417123" sldId="257"/>
            <ac:spMk id="11" creationId="{50558DC4-1C3E-430B-8372-124F26C5E6B7}"/>
          </ac:spMkLst>
        </pc:spChg>
        <pc:spChg chg="add del mod">
          <ac:chgData name="asseel iyad" userId="8e5b5aef8659167b" providerId="LiveId" clId="{850A678C-6FE1-414B-8834-206F0968629F}" dt="2023-06-17T20:54:33.940" v="74"/>
          <ac:spMkLst>
            <pc:docMk/>
            <pc:sldMk cId="824417123" sldId="257"/>
            <ac:spMk id="13" creationId="{FFC8EB73-2C9D-4D1F-91AD-7612E3E07645}"/>
          </ac:spMkLst>
        </pc:spChg>
        <pc:spChg chg="add del mod">
          <ac:chgData name="asseel iyad" userId="8e5b5aef8659167b" providerId="LiveId" clId="{850A678C-6FE1-414B-8834-206F0968629F}" dt="2023-06-17T21:01:03.247" v="77" actId="478"/>
          <ac:spMkLst>
            <pc:docMk/>
            <pc:sldMk cId="824417123" sldId="257"/>
            <ac:spMk id="16" creationId="{3CAD58C6-A276-45E1-A88C-7F9B499A216B}"/>
          </ac:spMkLst>
        </pc:spChg>
        <pc:spChg chg="add mod">
          <ac:chgData name="asseel iyad" userId="8e5b5aef8659167b" providerId="LiveId" clId="{850A678C-6FE1-414B-8834-206F0968629F}" dt="2023-06-17T22:07:43.553" v="298" actId="1076"/>
          <ac:spMkLst>
            <pc:docMk/>
            <pc:sldMk cId="824417123" sldId="257"/>
            <ac:spMk id="17" creationId="{204302B1-85C7-424D-B427-B6AC2D87A565}"/>
          </ac:spMkLst>
        </pc:spChg>
        <pc:spChg chg="add mod">
          <ac:chgData name="asseel iyad" userId="8e5b5aef8659167b" providerId="LiveId" clId="{850A678C-6FE1-414B-8834-206F0968629F}" dt="2023-06-17T22:07:46.456" v="299" actId="14100"/>
          <ac:spMkLst>
            <pc:docMk/>
            <pc:sldMk cId="824417123" sldId="257"/>
            <ac:spMk id="18" creationId="{010FE50B-92B9-4113-8E37-15A69D9C91FC}"/>
          </ac:spMkLst>
        </pc:spChg>
        <pc:spChg chg="add mod">
          <ac:chgData name="asseel iyad" userId="8e5b5aef8659167b" providerId="LiveId" clId="{850A678C-6FE1-414B-8834-206F0968629F}" dt="2023-06-17T21:59:47.818" v="269" actId="1076"/>
          <ac:spMkLst>
            <pc:docMk/>
            <pc:sldMk cId="824417123" sldId="257"/>
            <ac:spMk id="19" creationId="{F3834CCF-E1A8-421A-B8A5-A12E1EAC31B8}"/>
          </ac:spMkLst>
        </pc:spChg>
        <pc:spChg chg="add mod">
          <ac:chgData name="asseel iyad" userId="8e5b5aef8659167b" providerId="LiveId" clId="{850A678C-6FE1-414B-8834-206F0968629F}" dt="2023-06-17T22:43:24.035" v="304" actId="14100"/>
          <ac:spMkLst>
            <pc:docMk/>
            <pc:sldMk cId="824417123" sldId="257"/>
            <ac:spMk id="20" creationId="{8BA427FE-1E74-4674-8D63-7852D00CC398}"/>
          </ac:spMkLst>
        </pc:spChg>
        <pc:spChg chg="add mod">
          <ac:chgData name="asseel iyad" userId="8e5b5aef8659167b" providerId="LiveId" clId="{850A678C-6FE1-414B-8834-206F0968629F}" dt="2023-06-17T22:08:55.984" v="303"/>
          <ac:spMkLst>
            <pc:docMk/>
            <pc:sldMk cId="824417123" sldId="257"/>
            <ac:spMk id="21" creationId="{03540798-18C2-4D3A-B649-2F642F0B358C}"/>
          </ac:spMkLst>
        </pc:spChg>
        <pc:graphicFrameChg chg="del mod">
          <ac:chgData name="asseel iyad" userId="8e5b5aef8659167b" providerId="LiveId" clId="{850A678C-6FE1-414B-8834-206F0968629F}" dt="2023-06-17T20:47:58.699" v="54" actId="478"/>
          <ac:graphicFrameMkLst>
            <pc:docMk/>
            <pc:sldMk cId="824417123" sldId="257"/>
            <ac:graphicFrameMk id="5" creationId="{E04C5C5B-F932-40FC-AD54-EE8AB0C58221}"/>
          </ac:graphicFrameMkLst>
        </pc:graphicFrameChg>
        <pc:picChg chg="add del mod">
          <ac:chgData name="asseel iyad" userId="8e5b5aef8659167b" providerId="LiveId" clId="{850A678C-6FE1-414B-8834-206F0968629F}" dt="2023-06-17T21:00:59.319" v="76" actId="21"/>
          <ac:picMkLst>
            <pc:docMk/>
            <pc:sldMk cId="824417123" sldId="257"/>
            <ac:picMk id="14" creationId="{6B314497-98B1-439E-B595-A6447ADF86A1}"/>
          </ac:picMkLst>
        </pc:picChg>
      </pc:sldChg>
      <pc:sldChg chg="modSp mod">
        <pc:chgData name="asseel iyad" userId="8e5b5aef8659167b" providerId="LiveId" clId="{850A678C-6FE1-414B-8834-206F0968629F}" dt="2023-06-18T06:18:18.483" v="390" actId="1076"/>
        <pc:sldMkLst>
          <pc:docMk/>
          <pc:sldMk cId="1771001627" sldId="267"/>
        </pc:sldMkLst>
        <pc:spChg chg="mod">
          <ac:chgData name="asseel iyad" userId="8e5b5aef8659167b" providerId="LiveId" clId="{850A678C-6FE1-414B-8834-206F0968629F}" dt="2023-06-18T06:18:13.307" v="388" actId="20577"/>
          <ac:spMkLst>
            <pc:docMk/>
            <pc:sldMk cId="1771001627" sldId="267"/>
            <ac:spMk id="3" creationId="{F9A9D5F7-BE97-4FC6-B162-56F8C012D9BF}"/>
          </ac:spMkLst>
        </pc:spChg>
        <pc:picChg chg="mod">
          <ac:chgData name="asseel iyad" userId="8e5b5aef8659167b" providerId="LiveId" clId="{850A678C-6FE1-414B-8834-206F0968629F}" dt="2023-06-18T06:18:18.483" v="390" actId="1076"/>
          <ac:picMkLst>
            <pc:docMk/>
            <pc:sldMk cId="1771001627" sldId="267"/>
            <ac:picMk id="5" creationId="{3C423A6C-8B01-42CD-BF02-3DF7F22888B1}"/>
          </ac:picMkLst>
        </pc:picChg>
        <pc:picChg chg="mod">
          <ac:chgData name="asseel iyad" userId="8e5b5aef8659167b" providerId="LiveId" clId="{850A678C-6FE1-414B-8834-206F0968629F}" dt="2023-06-18T06:18:10.514" v="387" actId="1076"/>
          <ac:picMkLst>
            <pc:docMk/>
            <pc:sldMk cId="1771001627" sldId="267"/>
            <ac:picMk id="7" creationId="{7B839F70-9C9A-44A6-9728-75658C5DE329}"/>
          </ac:picMkLst>
        </pc:picChg>
      </pc:sldChg>
      <pc:sldChg chg="modSp mod">
        <pc:chgData name="asseel iyad" userId="8e5b5aef8659167b" providerId="LiveId" clId="{850A678C-6FE1-414B-8834-206F0968629F}" dt="2023-06-18T06:37:06.044" v="404" actId="14100"/>
        <pc:sldMkLst>
          <pc:docMk/>
          <pc:sldMk cId="2608977449" sldId="268"/>
        </pc:sldMkLst>
        <pc:spChg chg="mod">
          <ac:chgData name="asseel iyad" userId="8e5b5aef8659167b" providerId="LiveId" clId="{850A678C-6FE1-414B-8834-206F0968629F}" dt="2023-06-18T06:16:51.720" v="381" actId="5793"/>
          <ac:spMkLst>
            <pc:docMk/>
            <pc:sldMk cId="2608977449" sldId="268"/>
            <ac:spMk id="3" creationId="{DE6A3DBE-44A0-4AA7-A7C8-AED052C17DC0}"/>
          </ac:spMkLst>
        </pc:spChg>
        <pc:picChg chg="mod">
          <ac:chgData name="asseel iyad" userId="8e5b5aef8659167b" providerId="LiveId" clId="{850A678C-6FE1-414B-8834-206F0968629F}" dt="2023-06-18T06:37:06.044" v="404" actId="14100"/>
          <ac:picMkLst>
            <pc:docMk/>
            <pc:sldMk cId="2608977449" sldId="268"/>
            <ac:picMk id="5" creationId="{8DC21BAF-C84D-449E-A779-36747B5744F3}"/>
          </ac:picMkLst>
        </pc:picChg>
      </pc:sldChg>
      <pc:sldChg chg="modSp mod">
        <pc:chgData name="asseel iyad" userId="8e5b5aef8659167b" providerId="LiveId" clId="{850A678C-6FE1-414B-8834-206F0968629F}" dt="2023-06-18T07:34:42.433" v="475" actId="1076"/>
        <pc:sldMkLst>
          <pc:docMk/>
          <pc:sldMk cId="1806889413" sldId="269"/>
        </pc:sldMkLst>
        <pc:spChg chg="mod">
          <ac:chgData name="asseel iyad" userId="8e5b5aef8659167b" providerId="LiveId" clId="{850A678C-6FE1-414B-8834-206F0968629F}" dt="2023-06-18T07:34:42.433" v="475" actId="1076"/>
          <ac:spMkLst>
            <pc:docMk/>
            <pc:sldMk cId="1806889413" sldId="269"/>
            <ac:spMk id="3" creationId="{1E5621DE-20DC-490B-B1C5-99F2826FC06A}"/>
          </ac:spMkLst>
        </pc:spChg>
      </pc:sldChg>
      <pc:sldChg chg="ord">
        <pc:chgData name="asseel iyad" userId="8e5b5aef8659167b" providerId="LiveId" clId="{850A678C-6FE1-414B-8834-206F0968629F}" dt="2023-06-18T06:05:58.666" v="374"/>
        <pc:sldMkLst>
          <pc:docMk/>
          <pc:sldMk cId="4185296767" sldId="270"/>
        </pc:sldMkLst>
      </pc:sldChg>
      <pc:sldChg chg="modSp mod">
        <pc:chgData name="asseel iyad" userId="8e5b5aef8659167b" providerId="LiveId" clId="{850A678C-6FE1-414B-8834-206F0968629F}" dt="2023-06-17T21:57:50.641" v="260" actId="20577"/>
        <pc:sldMkLst>
          <pc:docMk/>
          <pc:sldMk cId="1615285491" sldId="271"/>
        </pc:sldMkLst>
        <pc:spChg chg="mod">
          <ac:chgData name="asseel iyad" userId="8e5b5aef8659167b" providerId="LiveId" clId="{850A678C-6FE1-414B-8834-206F0968629F}" dt="2023-06-17T21:57:50.641" v="260" actId="20577"/>
          <ac:spMkLst>
            <pc:docMk/>
            <pc:sldMk cId="1615285491" sldId="271"/>
            <ac:spMk id="4" creationId="{A539E823-1F21-4841-87CB-1A0331524C1C}"/>
          </ac:spMkLst>
        </pc:spChg>
      </pc:sldChg>
      <pc:sldChg chg="modSp mod">
        <pc:chgData name="asseel iyad" userId="8e5b5aef8659167b" providerId="LiveId" clId="{850A678C-6FE1-414B-8834-206F0968629F}" dt="2023-06-19T16:03:40.824" v="538" actId="20577"/>
        <pc:sldMkLst>
          <pc:docMk/>
          <pc:sldMk cId="1974585513" sldId="272"/>
        </pc:sldMkLst>
        <pc:spChg chg="mod">
          <ac:chgData name="asseel iyad" userId="8e5b5aef8659167b" providerId="LiveId" clId="{850A678C-6FE1-414B-8834-206F0968629F}" dt="2023-06-18T07:04:47.771" v="443" actId="313"/>
          <ac:spMkLst>
            <pc:docMk/>
            <pc:sldMk cId="1974585513" sldId="272"/>
            <ac:spMk id="2" creationId="{F6783A13-36AB-4ADE-BD67-C7E5DAC01559}"/>
          </ac:spMkLst>
        </pc:spChg>
        <pc:spChg chg="mod">
          <ac:chgData name="asseel iyad" userId="8e5b5aef8659167b" providerId="LiveId" clId="{850A678C-6FE1-414B-8834-206F0968629F}" dt="2023-06-19T16:03:40.824" v="538" actId="20577"/>
          <ac:spMkLst>
            <pc:docMk/>
            <pc:sldMk cId="1974585513" sldId="272"/>
            <ac:spMk id="3" creationId="{1ECE38FC-B5E2-477A-87AD-608DFB61C9A7}"/>
          </ac:spMkLst>
        </pc:spChg>
      </pc:sldChg>
      <pc:sldChg chg="modSp mod">
        <pc:chgData name="asseel iyad" userId="8e5b5aef8659167b" providerId="LiveId" clId="{850A678C-6FE1-414B-8834-206F0968629F}" dt="2023-06-18T05:41:55.206" v="371" actId="14100"/>
        <pc:sldMkLst>
          <pc:docMk/>
          <pc:sldMk cId="3616443171" sldId="273"/>
        </pc:sldMkLst>
        <pc:spChg chg="mod">
          <ac:chgData name="asseel iyad" userId="8e5b5aef8659167b" providerId="LiveId" clId="{850A678C-6FE1-414B-8834-206F0968629F}" dt="2023-06-18T05:41:55.206" v="371" actId="14100"/>
          <ac:spMkLst>
            <pc:docMk/>
            <pc:sldMk cId="3616443171" sldId="273"/>
            <ac:spMk id="3" creationId="{78952A40-548A-41F3-B96D-F24A30036217}"/>
          </ac:spMkLst>
        </pc:spChg>
      </pc:sldChg>
      <pc:sldChg chg="ord">
        <pc:chgData name="asseel iyad" userId="8e5b5aef8659167b" providerId="LiveId" clId="{850A678C-6FE1-414B-8834-206F0968629F}" dt="2023-06-18T07:12:37.650" v="448"/>
        <pc:sldMkLst>
          <pc:docMk/>
          <pc:sldMk cId="1169939058" sldId="274"/>
        </pc:sldMkLst>
      </pc:sldChg>
      <pc:sldChg chg="ord">
        <pc:chgData name="asseel iyad" userId="8e5b5aef8659167b" providerId="LiveId" clId="{850A678C-6FE1-414B-8834-206F0968629F}" dt="2023-06-18T07:12:51.225" v="450"/>
        <pc:sldMkLst>
          <pc:docMk/>
          <pc:sldMk cId="623851923" sldId="275"/>
        </pc:sldMkLst>
      </pc:sldChg>
      <pc:sldChg chg="modSp del mod">
        <pc:chgData name="asseel iyad" userId="8e5b5aef8659167b" providerId="LiveId" clId="{850A678C-6FE1-414B-8834-206F0968629F}" dt="2023-06-18T07:29:57" v="467" actId="47"/>
        <pc:sldMkLst>
          <pc:docMk/>
          <pc:sldMk cId="2239334321" sldId="276"/>
        </pc:sldMkLst>
        <pc:spChg chg="mod">
          <ac:chgData name="asseel iyad" userId="8e5b5aef8659167b" providerId="LiveId" clId="{850A678C-6FE1-414B-8834-206F0968629F}" dt="2023-06-18T06:41:16.903" v="406" actId="313"/>
          <ac:spMkLst>
            <pc:docMk/>
            <pc:sldMk cId="2239334321" sldId="276"/>
            <ac:spMk id="3" creationId="{EE434A3D-31D2-44B6-86A4-247B2CFD254C}"/>
          </ac:spMkLst>
        </pc:spChg>
      </pc:sldChg>
      <pc:sldChg chg="modSp mod">
        <pc:chgData name="asseel iyad" userId="8e5b5aef8659167b" providerId="LiveId" clId="{850A678C-6FE1-414B-8834-206F0968629F}" dt="2023-06-18T07:25:59.821" v="454" actId="20577"/>
        <pc:sldMkLst>
          <pc:docMk/>
          <pc:sldMk cId="2445914047" sldId="277"/>
        </pc:sldMkLst>
        <pc:spChg chg="mod">
          <ac:chgData name="asseel iyad" userId="8e5b5aef8659167b" providerId="LiveId" clId="{850A678C-6FE1-414B-8834-206F0968629F}" dt="2023-06-18T07:25:59.821" v="454" actId="20577"/>
          <ac:spMkLst>
            <pc:docMk/>
            <pc:sldMk cId="2445914047" sldId="277"/>
            <ac:spMk id="3" creationId="{E650D764-1D8B-45C9-A21A-160423EF6F04}"/>
          </ac:spMkLst>
        </pc:spChg>
      </pc:sldChg>
      <pc:sldChg chg="del">
        <pc:chgData name="asseel iyad" userId="8e5b5aef8659167b" providerId="LiveId" clId="{850A678C-6FE1-414B-8834-206F0968629F}" dt="2023-06-18T07:32:31.735" v="469" actId="47"/>
        <pc:sldMkLst>
          <pc:docMk/>
          <pc:sldMk cId="2609964392" sldId="278"/>
        </pc:sldMkLst>
      </pc:sldChg>
      <pc:sldChg chg="del">
        <pc:chgData name="asseel iyad" userId="8e5b5aef8659167b" providerId="LiveId" clId="{850A678C-6FE1-414B-8834-206F0968629F}" dt="2023-06-18T07:39:28.745" v="476" actId="47"/>
        <pc:sldMkLst>
          <pc:docMk/>
          <pc:sldMk cId="2157505636" sldId="281"/>
        </pc:sldMkLst>
      </pc:sldChg>
      <pc:sldChg chg="delSp modSp mod">
        <pc:chgData name="asseel iyad" userId="8e5b5aef8659167b" providerId="LiveId" clId="{850A678C-6FE1-414B-8834-206F0968629F}" dt="2023-06-19T16:03:47.684" v="548" actId="20577"/>
        <pc:sldMkLst>
          <pc:docMk/>
          <pc:sldMk cId="1132429759" sldId="282"/>
        </pc:sldMkLst>
        <pc:spChg chg="mod">
          <ac:chgData name="asseel iyad" userId="8e5b5aef8659167b" providerId="LiveId" clId="{850A678C-6FE1-414B-8834-206F0968629F}" dt="2023-06-19T16:03:47.684" v="548" actId="20577"/>
          <ac:spMkLst>
            <pc:docMk/>
            <pc:sldMk cId="1132429759" sldId="282"/>
            <ac:spMk id="3" creationId="{06BBA1A4-4E25-4932-AC04-7CDE5445E7A9}"/>
          </ac:spMkLst>
        </pc:spChg>
        <pc:picChg chg="del">
          <ac:chgData name="asseel iyad" userId="8e5b5aef8659167b" providerId="LiveId" clId="{850A678C-6FE1-414B-8834-206F0968629F}" dt="2023-06-18T07:39:31.130" v="477" actId="478"/>
          <ac:picMkLst>
            <pc:docMk/>
            <pc:sldMk cId="1132429759" sldId="282"/>
            <ac:picMk id="5" creationId="{04180902-44EC-4CB5-99E8-54AFD65CE800}"/>
          </ac:picMkLst>
        </pc:picChg>
      </pc:sldChg>
      <pc:sldChg chg="delSp mod">
        <pc:chgData name="asseel iyad" userId="8e5b5aef8659167b" providerId="LiveId" clId="{850A678C-6FE1-414B-8834-206F0968629F}" dt="2023-06-18T07:31:54.285" v="468" actId="21"/>
        <pc:sldMkLst>
          <pc:docMk/>
          <pc:sldMk cId="174268584" sldId="283"/>
        </pc:sldMkLst>
        <pc:spChg chg="del">
          <ac:chgData name="asseel iyad" userId="8e5b5aef8659167b" providerId="LiveId" clId="{850A678C-6FE1-414B-8834-206F0968629F}" dt="2023-06-18T07:31:54.285" v="468" actId="21"/>
          <ac:spMkLst>
            <pc:docMk/>
            <pc:sldMk cId="174268584" sldId="283"/>
            <ac:spMk id="2" creationId="{AF59A630-5D1C-4A56-905D-E1D9ACF47A7A}"/>
          </ac:spMkLst>
        </pc:spChg>
      </pc:sldChg>
      <pc:sldChg chg="modSp mod">
        <pc:chgData name="asseel iyad" userId="8e5b5aef8659167b" providerId="LiveId" clId="{850A678C-6FE1-414B-8834-206F0968629F}" dt="2023-06-17T21:39:56.045" v="178" actId="14100"/>
        <pc:sldMkLst>
          <pc:docMk/>
          <pc:sldMk cId="545410729" sldId="284"/>
        </pc:sldMkLst>
        <pc:picChg chg="mod">
          <ac:chgData name="asseel iyad" userId="8e5b5aef8659167b" providerId="LiveId" clId="{850A678C-6FE1-414B-8834-206F0968629F}" dt="2023-06-17T21:39:56.045" v="178" actId="14100"/>
          <ac:picMkLst>
            <pc:docMk/>
            <pc:sldMk cId="545410729" sldId="284"/>
            <ac:picMk id="5" creationId="{213212EC-3A1C-4255-AA38-90C6CB8A862A}"/>
          </ac:picMkLst>
        </pc:picChg>
      </pc:sldChg>
      <pc:sldChg chg="addSp delSp modSp mod">
        <pc:chgData name="asseel iyad" userId="8e5b5aef8659167b" providerId="LiveId" clId="{850A678C-6FE1-414B-8834-206F0968629F}" dt="2023-06-18T07:29:34.865" v="466" actId="1035"/>
        <pc:sldMkLst>
          <pc:docMk/>
          <pc:sldMk cId="3224324930" sldId="286"/>
        </pc:sldMkLst>
        <pc:picChg chg="add mod">
          <ac:chgData name="asseel iyad" userId="8e5b5aef8659167b" providerId="LiveId" clId="{850A678C-6FE1-414B-8834-206F0968629F}" dt="2023-06-18T07:29:34.865" v="466" actId="1035"/>
          <ac:picMkLst>
            <pc:docMk/>
            <pc:sldMk cId="3224324930" sldId="286"/>
            <ac:picMk id="4" creationId="{76AE968C-3236-4733-B8E0-13F22396BB24}"/>
          </ac:picMkLst>
        </pc:picChg>
        <pc:picChg chg="del">
          <ac:chgData name="asseel iyad" userId="8e5b5aef8659167b" providerId="LiveId" clId="{850A678C-6FE1-414B-8834-206F0968629F}" dt="2023-06-18T07:27:08.643" v="455" actId="478"/>
          <ac:picMkLst>
            <pc:docMk/>
            <pc:sldMk cId="3224324930" sldId="286"/>
            <ac:picMk id="7" creationId="{8E2DE558-0EF9-466A-8D3B-43DEED093EC1}"/>
          </ac:picMkLst>
        </pc:picChg>
      </pc:sldChg>
      <pc:sldChg chg="del">
        <pc:chgData name="asseel iyad" userId="8e5b5aef8659167b" providerId="LiveId" clId="{850A678C-6FE1-414B-8834-206F0968629F}" dt="2023-06-18T07:27:25.081" v="460" actId="47"/>
        <pc:sldMkLst>
          <pc:docMk/>
          <pc:sldMk cId="3069898050" sldId="287"/>
        </pc:sldMkLst>
      </pc:sldChg>
      <pc:sldChg chg="modSp mod">
        <pc:chgData name="asseel iyad" userId="8e5b5aef8659167b" providerId="LiveId" clId="{850A678C-6FE1-414B-8834-206F0968629F}" dt="2023-06-18T06:20:35.084" v="401" actId="1076"/>
        <pc:sldMkLst>
          <pc:docMk/>
          <pc:sldMk cId="2230767845" sldId="290"/>
        </pc:sldMkLst>
        <pc:spChg chg="mod">
          <ac:chgData name="asseel iyad" userId="8e5b5aef8659167b" providerId="LiveId" clId="{850A678C-6FE1-414B-8834-206F0968629F}" dt="2023-06-18T06:20:23.122" v="396" actId="14100"/>
          <ac:spMkLst>
            <pc:docMk/>
            <pc:sldMk cId="2230767845" sldId="290"/>
            <ac:spMk id="2" creationId="{E65E99FB-F62D-4FB2-8803-EC3632237BA8}"/>
          </ac:spMkLst>
        </pc:spChg>
        <pc:picChg chg="mod">
          <ac:chgData name="asseel iyad" userId="8e5b5aef8659167b" providerId="LiveId" clId="{850A678C-6FE1-414B-8834-206F0968629F}" dt="2023-06-18T06:20:35.084" v="401" actId="1076"/>
          <ac:picMkLst>
            <pc:docMk/>
            <pc:sldMk cId="2230767845" sldId="290"/>
            <ac:picMk id="5" creationId="{A551CAD3-6367-4E8D-A94E-BA429D7D4D31}"/>
          </ac:picMkLst>
        </pc:picChg>
      </pc:sldChg>
      <pc:sldChg chg="modSp mod ord">
        <pc:chgData name="asseel iyad" userId="8e5b5aef8659167b" providerId="LiveId" clId="{850A678C-6FE1-414B-8834-206F0968629F}" dt="2023-06-18T05:59:23.496" v="372" actId="313"/>
        <pc:sldMkLst>
          <pc:docMk/>
          <pc:sldMk cId="3217808494" sldId="291"/>
        </pc:sldMkLst>
        <pc:spChg chg="mod">
          <ac:chgData name="asseel iyad" userId="8e5b5aef8659167b" providerId="LiveId" clId="{850A678C-6FE1-414B-8834-206F0968629F}" dt="2023-06-17T20:35:42.278" v="36" actId="5793"/>
          <ac:spMkLst>
            <pc:docMk/>
            <pc:sldMk cId="3217808494" sldId="291"/>
            <ac:spMk id="2" creationId="{8C506726-C23E-4F7F-91EA-DFC680DB7EA9}"/>
          </ac:spMkLst>
        </pc:spChg>
        <pc:spChg chg="mod">
          <ac:chgData name="asseel iyad" userId="8e5b5aef8659167b" providerId="LiveId" clId="{850A678C-6FE1-414B-8834-206F0968629F}" dt="2023-06-18T05:59:23.496" v="372" actId="313"/>
          <ac:spMkLst>
            <pc:docMk/>
            <pc:sldMk cId="3217808494" sldId="291"/>
            <ac:spMk id="3" creationId="{B09484CA-305B-4E27-86E5-0DD6B261E840}"/>
          </ac:spMkLst>
        </pc:spChg>
      </pc:sldChg>
      <pc:sldChg chg="modSp mod">
        <pc:chgData name="asseel iyad" userId="8e5b5aef8659167b" providerId="LiveId" clId="{850A678C-6FE1-414B-8834-206F0968629F}" dt="2023-06-18T06:39:11.241" v="405"/>
        <pc:sldMkLst>
          <pc:docMk/>
          <pc:sldMk cId="584887104" sldId="292"/>
        </pc:sldMkLst>
        <pc:spChg chg="mod">
          <ac:chgData name="asseel iyad" userId="8e5b5aef8659167b" providerId="LiveId" clId="{850A678C-6FE1-414B-8834-206F0968629F}" dt="2023-06-18T06:39:11.241" v="405"/>
          <ac:spMkLst>
            <pc:docMk/>
            <pc:sldMk cId="584887104" sldId="292"/>
            <ac:spMk id="4" creationId="{55A458AB-03CA-4E7B-BBD5-A914A36395AA}"/>
          </ac:spMkLst>
        </pc:spChg>
      </pc:sldChg>
      <pc:sldChg chg="modSp mod">
        <pc:chgData name="asseel iyad" userId="8e5b5aef8659167b" providerId="LiveId" clId="{850A678C-6FE1-414B-8834-206F0968629F}" dt="2023-06-17T21:55:48.827" v="234" actId="1076"/>
        <pc:sldMkLst>
          <pc:docMk/>
          <pc:sldMk cId="2728863650" sldId="293"/>
        </pc:sldMkLst>
        <pc:spChg chg="mod">
          <ac:chgData name="asseel iyad" userId="8e5b5aef8659167b" providerId="LiveId" clId="{850A678C-6FE1-414B-8834-206F0968629F}" dt="2023-06-17T21:55:48.827" v="234" actId="1076"/>
          <ac:spMkLst>
            <pc:docMk/>
            <pc:sldMk cId="2728863650" sldId="293"/>
            <ac:spMk id="3" creationId="{05AC196F-558E-453A-9E8A-4E08E4619E4B}"/>
          </ac:spMkLst>
        </pc:spChg>
      </pc:sldChg>
      <pc:sldChg chg="del">
        <pc:chgData name="asseel iyad" userId="8e5b5aef8659167b" providerId="LiveId" clId="{850A678C-6FE1-414B-8834-206F0968629F}" dt="2023-06-18T07:22:10.843" v="451" actId="47"/>
        <pc:sldMkLst>
          <pc:docMk/>
          <pc:sldMk cId="1390573480" sldId="295"/>
        </pc:sldMkLst>
      </pc:sldChg>
      <pc:sldChg chg="modSp new mod">
        <pc:chgData name="asseel iyad" userId="8e5b5aef8659167b" providerId="LiveId" clId="{850A678C-6FE1-414B-8834-206F0968629F}" dt="2023-06-18T05:40:18.040" v="368" actId="27636"/>
        <pc:sldMkLst>
          <pc:docMk/>
          <pc:sldMk cId="2010105859" sldId="297"/>
        </pc:sldMkLst>
        <pc:spChg chg="mod">
          <ac:chgData name="asseel iyad" userId="8e5b5aef8659167b" providerId="LiveId" clId="{850A678C-6FE1-414B-8834-206F0968629F}" dt="2023-06-17T19:58:58.807" v="18" actId="1076"/>
          <ac:spMkLst>
            <pc:docMk/>
            <pc:sldMk cId="2010105859" sldId="297"/>
            <ac:spMk id="2" creationId="{8A4E8178-3502-49DA-BD02-4082E791B56C}"/>
          </ac:spMkLst>
        </pc:spChg>
        <pc:spChg chg="mod">
          <ac:chgData name="asseel iyad" userId="8e5b5aef8659167b" providerId="LiveId" clId="{850A678C-6FE1-414B-8834-206F0968629F}" dt="2023-06-18T05:40:18.040" v="368" actId="27636"/>
          <ac:spMkLst>
            <pc:docMk/>
            <pc:sldMk cId="2010105859" sldId="297"/>
            <ac:spMk id="3" creationId="{EC132242-3E8D-4AA5-8BCB-E64C08AD5BE7}"/>
          </ac:spMkLst>
        </pc:spChg>
      </pc:sldChg>
      <pc:sldChg chg="new del">
        <pc:chgData name="asseel iyad" userId="8e5b5aef8659167b" providerId="LiveId" clId="{850A678C-6FE1-414B-8834-206F0968629F}" dt="2023-06-17T21:35:59.521" v="176" actId="47"/>
        <pc:sldMkLst>
          <pc:docMk/>
          <pc:sldMk cId="322364756" sldId="298"/>
        </pc:sldMkLst>
      </pc:sldChg>
      <pc:sldChg chg="addSp delSp modSp new mod ord">
        <pc:chgData name="asseel iyad" userId="8e5b5aef8659167b" providerId="LiveId" clId="{850A678C-6FE1-414B-8834-206F0968629F}" dt="2023-06-18T05:27:05.253" v="316" actId="478"/>
        <pc:sldMkLst>
          <pc:docMk/>
          <pc:sldMk cId="4267069410" sldId="298"/>
        </pc:sldMkLst>
        <pc:spChg chg="del">
          <ac:chgData name="asseel iyad" userId="8e5b5aef8659167b" providerId="LiveId" clId="{850A678C-6FE1-414B-8834-206F0968629F}" dt="2023-06-18T05:27:05.253" v="316" actId="478"/>
          <ac:spMkLst>
            <pc:docMk/>
            <pc:sldMk cId="4267069410" sldId="298"/>
            <ac:spMk id="2" creationId="{7F5CAD55-9D98-4CDD-859C-06498745EECD}"/>
          </ac:spMkLst>
        </pc:spChg>
        <pc:spChg chg="del">
          <ac:chgData name="asseel iyad" userId="8e5b5aef8659167b" providerId="LiveId" clId="{850A678C-6FE1-414B-8834-206F0968629F}" dt="2023-06-18T05:26:54.206" v="310" actId="931"/>
          <ac:spMkLst>
            <pc:docMk/>
            <pc:sldMk cId="4267069410" sldId="298"/>
            <ac:spMk id="3" creationId="{5CA0E70B-0119-4D6D-B839-C2D4E733EBA0}"/>
          </ac:spMkLst>
        </pc:spChg>
        <pc:picChg chg="add mod">
          <ac:chgData name="asseel iyad" userId="8e5b5aef8659167b" providerId="LiveId" clId="{850A678C-6FE1-414B-8834-206F0968629F}" dt="2023-06-18T05:27:03.025" v="315" actId="14100"/>
          <ac:picMkLst>
            <pc:docMk/>
            <pc:sldMk cId="4267069410" sldId="298"/>
            <ac:picMk id="5" creationId="{43E14514-EC31-43BA-AF92-3B3CDDD5133F}"/>
          </ac:picMkLst>
        </pc:picChg>
      </pc:sldChg>
      <pc:sldChg chg="addSp delSp modSp new del mod">
        <pc:chgData name="asseel iyad" userId="8e5b5aef8659167b" providerId="LiveId" clId="{850A678C-6FE1-414B-8834-206F0968629F}" dt="2023-06-18T07:10:37.188" v="446" actId="2696"/>
        <pc:sldMkLst>
          <pc:docMk/>
          <pc:sldMk cId="3096396153" sldId="299"/>
        </pc:sldMkLst>
        <pc:spChg chg="del">
          <ac:chgData name="asseel iyad" userId="8e5b5aef8659167b" providerId="LiveId" clId="{850A678C-6FE1-414B-8834-206F0968629F}" dt="2023-06-18T07:08:28.233" v="444" actId="478"/>
          <ac:spMkLst>
            <pc:docMk/>
            <pc:sldMk cId="3096396153" sldId="299"/>
            <ac:spMk id="2" creationId="{A97A89E3-5F57-411F-A5BD-BCE73F392DA9}"/>
          </ac:spMkLst>
        </pc:spChg>
        <pc:spChg chg="del">
          <ac:chgData name="asseel iyad" userId="8e5b5aef8659167b" providerId="LiveId" clId="{850A678C-6FE1-414B-8834-206F0968629F}" dt="2023-06-18T05:33:03.653" v="318" actId="931"/>
          <ac:spMkLst>
            <pc:docMk/>
            <pc:sldMk cId="3096396153" sldId="299"/>
            <ac:spMk id="3" creationId="{8E169227-0F59-4951-9254-832A515DCD73}"/>
          </ac:spMkLst>
        </pc:spChg>
        <pc:spChg chg="add mod">
          <ac:chgData name="asseel iyad" userId="8e5b5aef8659167b" providerId="LiveId" clId="{850A678C-6FE1-414B-8834-206F0968629F}" dt="2023-06-18T07:10:29.103" v="445" actId="478"/>
          <ac:spMkLst>
            <pc:docMk/>
            <pc:sldMk cId="3096396153" sldId="299"/>
            <ac:spMk id="7" creationId="{09EFE5FE-9B15-4115-9DE3-2E51B21367E0}"/>
          </ac:spMkLst>
        </pc:spChg>
        <pc:picChg chg="add del mod">
          <ac:chgData name="asseel iyad" userId="8e5b5aef8659167b" providerId="LiveId" clId="{850A678C-6FE1-414B-8834-206F0968629F}" dt="2023-06-18T07:10:29.103" v="445" actId="478"/>
          <ac:picMkLst>
            <pc:docMk/>
            <pc:sldMk cId="3096396153" sldId="299"/>
            <ac:picMk id="5" creationId="{64D2CE8D-47CE-4BCF-868D-2C26DE05B1EE}"/>
          </ac:picMkLst>
        </pc:picChg>
      </pc:sldChg>
      <pc:sldChg chg="addSp delSp modSp new mod">
        <pc:chgData name="asseel iyad" userId="8e5b5aef8659167b" providerId="LiveId" clId="{850A678C-6FE1-414B-8834-206F0968629F}" dt="2023-06-18T05:36:08.253" v="358" actId="1076"/>
        <pc:sldMkLst>
          <pc:docMk/>
          <pc:sldMk cId="656000944" sldId="300"/>
        </pc:sldMkLst>
        <pc:spChg chg="mod">
          <ac:chgData name="asseel iyad" userId="8e5b5aef8659167b" providerId="LiveId" clId="{850A678C-6FE1-414B-8834-206F0968629F}" dt="2023-06-18T05:34:18.444" v="353" actId="20577"/>
          <ac:spMkLst>
            <pc:docMk/>
            <pc:sldMk cId="656000944" sldId="300"/>
            <ac:spMk id="2" creationId="{3A6B6095-7641-4657-B383-B4CFB04508D4}"/>
          </ac:spMkLst>
        </pc:spChg>
        <pc:spChg chg="del">
          <ac:chgData name="asseel iyad" userId="8e5b5aef8659167b" providerId="LiveId" clId="{850A678C-6FE1-414B-8834-206F0968629F}" dt="2023-06-18T05:36:00.052" v="354" actId="931"/>
          <ac:spMkLst>
            <pc:docMk/>
            <pc:sldMk cId="656000944" sldId="300"/>
            <ac:spMk id="3" creationId="{FF1ABAC3-02B0-4016-8ED0-27BFA68BF498}"/>
          </ac:spMkLst>
        </pc:spChg>
        <pc:picChg chg="add mod">
          <ac:chgData name="asseel iyad" userId="8e5b5aef8659167b" providerId="LiveId" clId="{850A678C-6FE1-414B-8834-206F0968629F}" dt="2023-06-18T05:36:08.253" v="358" actId="1076"/>
          <ac:picMkLst>
            <pc:docMk/>
            <pc:sldMk cId="656000944" sldId="300"/>
            <ac:picMk id="5" creationId="{A826C152-7C75-4D1A-8FDE-FCE21C9F592E}"/>
          </ac:picMkLst>
        </pc:picChg>
      </pc:sldChg>
      <pc:sldChg chg="addSp delSp modSp new mod">
        <pc:chgData name="asseel iyad" userId="8e5b5aef8659167b" providerId="LiveId" clId="{850A678C-6FE1-414B-8834-206F0968629F}" dt="2023-06-18T05:39:26.610" v="365" actId="14100"/>
        <pc:sldMkLst>
          <pc:docMk/>
          <pc:sldMk cId="2792957177" sldId="301"/>
        </pc:sldMkLst>
        <pc:spChg chg="del">
          <ac:chgData name="asseel iyad" userId="8e5b5aef8659167b" providerId="LiveId" clId="{850A678C-6FE1-414B-8834-206F0968629F}" dt="2023-06-18T05:36:54.830" v="360" actId="931"/>
          <ac:spMkLst>
            <pc:docMk/>
            <pc:sldMk cId="2792957177" sldId="301"/>
            <ac:spMk id="3" creationId="{7A5FA4E8-BAA6-4D21-85C3-5621498E86B5}"/>
          </ac:spMkLst>
        </pc:spChg>
        <pc:spChg chg="add del mod">
          <ac:chgData name="asseel iyad" userId="8e5b5aef8659167b" providerId="LiveId" clId="{850A678C-6FE1-414B-8834-206F0968629F}" dt="2023-06-18T05:39:19.954" v="362" actId="931"/>
          <ac:spMkLst>
            <pc:docMk/>
            <pc:sldMk cId="2792957177" sldId="301"/>
            <ac:spMk id="7" creationId="{5CF677F9-CF51-4A2B-A029-E0400E19E0D2}"/>
          </ac:spMkLst>
        </pc:spChg>
        <pc:picChg chg="add del mod">
          <ac:chgData name="asseel iyad" userId="8e5b5aef8659167b" providerId="LiveId" clId="{850A678C-6FE1-414B-8834-206F0968629F}" dt="2023-06-18T05:37:00.565" v="361" actId="478"/>
          <ac:picMkLst>
            <pc:docMk/>
            <pc:sldMk cId="2792957177" sldId="301"/>
            <ac:picMk id="5" creationId="{9440C489-A13D-42B8-A8A2-19BE5E2663A2}"/>
          </ac:picMkLst>
        </pc:picChg>
        <pc:picChg chg="add mod">
          <ac:chgData name="asseel iyad" userId="8e5b5aef8659167b" providerId="LiveId" clId="{850A678C-6FE1-414B-8834-206F0968629F}" dt="2023-06-18T05:39:26.610" v="365" actId="14100"/>
          <ac:picMkLst>
            <pc:docMk/>
            <pc:sldMk cId="2792957177" sldId="301"/>
            <ac:picMk id="9" creationId="{B3A1DEB6-69AD-4E29-AF8B-3892CA280CF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1A92EB-CE18-4190-84C1-57380684B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18BC9E31-BD71-47F6-BE68-12DBBBFBE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F8DA4E-477A-43A4-BCC3-9B305C0358D9}" type="datetimeFigureOut">
              <a:rPr lang="en-AU" smtClean="0"/>
              <a:t>18/06/2023</a:t>
            </a:fld>
            <a:endParaRPr lang="en-AU"/>
          </a:p>
        </p:txBody>
      </p:sp>
      <p:sp>
        <p:nvSpPr>
          <p:cNvPr id="4" name="Footer Placeholder 3">
            <a:extLst>
              <a:ext uri="{FF2B5EF4-FFF2-40B4-BE49-F238E27FC236}">
                <a16:creationId xmlns:a16="http://schemas.microsoft.com/office/drawing/2014/main" id="{B2A878BD-3289-4B1D-9CC1-601C4BCDA3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2518BAF4-25B6-4905-B154-726497B5F2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47C9F-9881-48C5-8C88-F82D9617C0C9}" type="slidenum">
              <a:rPr lang="en-AU" smtClean="0"/>
              <a:t>‹#›</a:t>
            </a:fld>
            <a:endParaRPr lang="en-AU"/>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6/18/2023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6/18/2023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6/18/2023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6/18/2023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6/18/2023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81530" y="4166755"/>
            <a:ext cx="5607908" cy="1558184"/>
          </a:xfrm>
        </p:spPr>
        <p:txBody>
          <a:bodyPr>
            <a:normAutofit/>
          </a:bodyPr>
          <a:lstStyle/>
          <a:p>
            <a:pPr algn="l"/>
            <a:r>
              <a:rPr lang="en-AU" sz="2800" dirty="0">
                <a:solidFill>
                  <a:srgbClr val="FFFFFF"/>
                </a:solidFill>
                <a:latin typeface="Angsana New" panose="02020603050405020304" pitchFamily="18" charset="-34"/>
                <a:cs typeface="Angsana New" panose="02020603050405020304" pitchFamily="18" charset="-34"/>
              </a:rPr>
              <a:t> Prediction in Cryptocurrency Trading:</a:t>
            </a:r>
            <a:br>
              <a:rPr lang="en-AU" sz="2800" dirty="0">
                <a:solidFill>
                  <a:srgbClr val="FFFFFF"/>
                </a:solidFill>
                <a:latin typeface="Angsana New" panose="02020603050405020304" pitchFamily="18" charset="-34"/>
                <a:cs typeface="Angsana New" panose="02020603050405020304" pitchFamily="18" charset="-34"/>
              </a:rPr>
            </a:br>
            <a:r>
              <a:rPr lang="en-AU" sz="2800" dirty="0">
                <a:solidFill>
                  <a:srgbClr val="FFFFFF"/>
                </a:solidFill>
                <a:latin typeface="Angsana New" panose="02020603050405020304" pitchFamily="18" charset="-34"/>
                <a:cs typeface="Angsana New" panose="02020603050405020304" pitchFamily="18" charset="-34"/>
              </a:rPr>
              <a:t>           A Random Forest Learning</a:t>
            </a:r>
            <a:endParaRPr lang="en-US" sz="2800" dirty="0">
              <a:solidFill>
                <a:srgbClr val="FFFFFF"/>
              </a:solidFill>
              <a:latin typeface="Angsana New" panose="02020603050405020304" pitchFamily="18" charset="-34"/>
              <a:cs typeface="Angsana New" panose="02020603050405020304" pitchFamily="18" charset="-34"/>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99FB-F62D-4FB2-8803-EC3632237BA8}"/>
              </a:ext>
            </a:extLst>
          </p:cNvPr>
          <p:cNvSpPr>
            <a:spLocks noGrp="1"/>
          </p:cNvSpPr>
          <p:nvPr>
            <p:ph type="title"/>
          </p:nvPr>
        </p:nvSpPr>
        <p:spPr>
          <a:xfrm>
            <a:off x="1159565" y="390525"/>
            <a:ext cx="9601200" cy="1027458"/>
          </a:xfrm>
        </p:spPr>
        <p:txBody>
          <a:bodyPr/>
          <a:lstStyle/>
          <a:p>
            <a:r>
              <a:rPr lang="en-AU" u="sng" dirty="0"/>
              <a:t>Candle Strength Calculations:</a:t>
            </a:r>
          </a:p>
        </p:txBody>
      </p:sp>
      <p:pic>
        <p:nvPicPr>
          <p:cNvPr id="5" name="Content Placeholder 4">
            <a:extLst>
              <a:ext uri="{FF2B5EF4-FFF2-40B4-BE49-F238E27FC236}">
                <a16:creationId xmlns:a16="http://schemas.microsoft.com/office/drawing/2014/main" id="{A551CAD3-6367-4E8D-A94E-BA429D7D4D31}"/>
              </a:ext>
            </a:extLst>
          </p:cNvPr>
          <p:cNvPicPr>
            <a:picLocks noGrp="1" noChangeAspect="1"/>
          </p:cNvPicPr>
          <p:nvPr>
            <p:ph idx="1"/>
          </p:nvPr>
        </p:nvPicPr>
        <p:blipFill>
          <a:blip r:embed="rId2"/>
          <a:stretch>
            <a:fillRect/>
          </a:stretch>
        </p:blipFill>
        <p:spPr>
          <a:xfrm>
            <a:off x="887896" y="1407961"/>
            <a:ext cx="10783656" cy="5059514"/>
          </a:xfrm>
        </p:spPr>
      </p:pic>
    </p:spTree>
    <p:extLst>
      <p:ext uri="{BB962C8B-B14F-4D97-AF65-F5344CB8AC3E}">
        <p14:creationId xmlns:p14="http://schemas.microsoft.com/office/powerpoint/2010/main" val="223076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51CAD3-6367-4E8D-A94E-BA429D7D4D31}"/>
              </a:ext>
            </a:extLst>
          </p:cNvPr>
          <p:cNvPicPr>
            <a:picLocks noGrp="1" noChangeAspect="1"/>
          </p:cNvPicPr>
          <p:nvPr>
            <p:ph idx="1"/>
          </p:nvPr>
        </p:nvPicPr>
        <p:blipFill>
          <a:blip r:embed="rId2"/>
          <a:srcRect/>
          <a:stretch/>
        </p:blipFill>
        <p:spPr>
          <a:xfrm>
            <a:off x="1724025" y="2774169"/>
            <a:ext cx="8896350" cy="2711077"/>
          </a:xfrm>
        </p:spPr>
      </p:pic>
      <p:sp>
        <p:nvSpPr>
          <p:cNvPr id="4" name="Title 3">
            <a:extLst>
              <a:ext uri="{FF2B5EF4-FFF2-40B4-BE49-F238E27FC236}">
                <a16:creationId xmlns:a16="http://schemas.microsoft.com/office/drawing/2014/main" id="{55A458AB-03CA-4E7B-BBD5-A914A36395AA}"/>
              </a:ext>
            </a:extLst>
          </p:cNvPr>
          <p:cNvSpPr>
            <a:spLocks noGrp="1"/>
          </p:cNvSpPr>
          <p:nvPr>
            <p:ph type="title"/>
          </p:nvPr>
        </p:nvSpPr>
        <p:spPr/>
        <p:txBody>
          <a:bodyPr/>
          <a:lstStyle/>
          <a:p>
            <a:r>
              <a:rPr lang="en-AU" u="sng" dirty="0"/>
              <a:t>Candle Strength Calculations:</a:t>
            </a:r>
            <a:endParaRPr lang="en-AU" dirty="0"/>
          </a:p>
        </p:txBody>
      </p:sp>
    </p:spTree>
    <p:extLst>
      <p:ext uri="{BB962C8B-B14F-4D97-AF65-F5344CB8AC3E}">
        <p14:creationId xmlns:p14="http://schemas.microsoft.com/office/powerpoint/2010/main" val="584887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F2A-72BA-46B6-BD53-5AF591483DA2}"/>
              </a:ext>
            </a:extLst>
          </p:cNvPr>
          <p:cNvSpPr>
            <a:spLocks noGrp="1"/>
          </p:cNvSpPr>
          <p:nvPr>
            <p:ph type="title"/>
          </p:nvPr>
        </p:nvSpPr>
        <p:spPr>
          <a:xfrm>
            <a:off x="1053548" y="247650"/>
            <a:ext cx="9601200" cy="1485900"/>
          </a:xfrm>
        </p:spPr>
        <p:txBody>
          <a:bodyPr/>
          <a:lstStyle/>
          <a:p>
            <a:r>
              <a:rPr lang="en-AU" b="1" u="sng" dirty="0"/>
              <a:t>Profit and Loss(</a:t>
            </a:r>
            <a:r>
              <a:rPr lang="en-AU" b="1" u="sng" dirty="0" err="1"/>
              <a:t>pnl</a:t>
            </a:r>
            <a:r>
              <a:rPr lang="en-AU" b="1" u="sng" dirty="0"/>
              <a:t>)</a:t>
            </a:r>
          </a:p>
        </p:txBody>
      </p:sp>
      <p:sp>
        <p:nvSpPr>
          <p:cNvPr id="3" name="Content Placeholder 2">
            <a:extLst>
              <a:ext uri="{FF2B5EF4-FFF2-40B4-BE49-F238E27FC236}">
                <a16:creationId xmlns:a16="http://schemas.microsoft.com/office/drawing/2014/main" id="{3E242CC6-AAC0-430C-9F0B-612FE80D9B5F}"/>
              </a:ext>
            </a:extLst>
          </p:cNvPr>
          <p:cNvSpPr>
            <a:spLocks noGrp="1"/>
          </p:cNvSpPr>
          <p:nvPr>
            <p:ph idx="1"/>
          </p:nvPr>
        </p:nvSpPr>
        <p:spPr>
          <a:xfrm>
            <a:off x="1146313" y="1198493"/>
            <a:ext cx="10409582" cy="5314949"/>
          </a:xfrm>
        </p:spPr>
        <p:txBody>
          <a:bodyPr>
            <a:normAutofit/>
          </a:bodyPr>
          <a:lstStyle/>
          <a:p>
            <a:r>
              <a:rPr lang="en-AU" sz="3000" b="1" dirty="0"/>
              <a:t>we record information such as entry price, entry time, exit price, and exit time. This information is used to understand the performance of trading strategy by calculating metrics such as profit and loss (</a:t>
            </a:r>
            <a:r>
              <a:rPr lang="en-AU" sz="3000" b="1" dirty="0" err="1"/>
              <a:t>PnL</a:t>
            </a:r>
            <a:r>
              <a:rPr lang="en-AU" sz="3000" b="1" dirty="0"/>
              <a:t>), returns.</a:t>
            </a:r>
            <a:endParaRPr lang="ar-SA" sz="3000" b="1" dirty="0"/>
          </a:p>
          <a:p>
            <a:pPr marL="0" indent="0">
              <a:buNone/>
            </a:pPr>
            <a:endParaRPr lang="ar-SA" sz="3000" b="1" dirty="0"/>
          </a:p>
          <a:p>
            <a:r>
              <a:rPr lang="en-AU" sz="3000" b="1" dirty="0"/>
              <a:t>We can calculate the profit and loss (</a:t>
            </a:r>
            <a:r>
              <a:rPr lang="en-AU" sz="3000" b="1" dirty="0" err="1"/>
              <a:t>PnL</a:t>
            </a:r>
            <a:r>
              <a:rPr lang="en-AU" sz="3000" b="1" dirty="0"/>
              <a:t>) of the trades generated by the SMA and price cross strategy.</a:t>
            </a:r>
            <a:endParaRPr lang="ar-SA" sz="3000" b="1" dirty="0"/>
          </a:p>
          <a:p>
            <a:endParaRPr lang="ar-SA" dirty="0"/>
          </a:p>
          <a:p>
            <a:endParaRPr lang="ar-SA" dirty="0"/>
          </a:p>
          <a:p>
            <a:pPr marL="0" indent="0" rtl="0">
              <a:spcBef>
                <a:spcPts val="1200"/>
              </a:spcBef>
              <a:spcAft>
                <a:spcPts val="1200"/>
              </a:spcAft>
              <a:buNone/>
            </a:pPr>
            <a:r>
              <a:rPr lang="en-AU" sz="2800" b="0" i="0" u="none" strike="noStrike" dirty="0">
                <a:solidFill>
                  <a:srgbClr val="000000"/>
                </a:solidFill>
                <a:effectLst/>
                <a:latin typeface="Arial" panose="020B0604020202020204" pitchFamily="34" charset="0"/>
              </a:rPr>
              <a:t>         </a:t>
            </a:r>
            <a:r>
              <a:rPr lang="en-AU" sz="2800" b="0" i="0" u="none" strike="noStrike" dirty="0" err="1">
                <a:solidFill>
                  <a:srgbClr val="000000"/>
                </a:solidFill>
                <a:effectLst/>
                <a:latin typeface="Arial" panose="020B0604020202020204" pitchFamily="34" charset="0"/>
              </a:rPr>
              <a:t>PnL</a:t>
            </a:r>
            <a:r>
              <a:rPr lang="en-AU" sz="2800" b="0" i="0" u="none" strike="noStrike" dirty="0">
                <a:solidFill>
                  <a:srgbClr val="000000"/>
                </a:solidFill>
                <a:effectLst/>
                <a:latin typeface="Arial" panose="020B0604020202020204" pitchFamily="34" charset="0"/>
              </a:rPr>
              <a:t> = (Exit price - Entry price) * </a:t>
            </a:r>
            <a:r>
              <a:rPr lang="en-US" sz="2800" dirty="0">
                <a:solidFill>
                  <a:srgbClr val="000000"/>
                </a:solidFill>
                <a:latin typeface="Arial" panose="020B0604020202020204" pitchFamily="34" charset="0"/>
              </a:rPr>
              <a:t>Size</a:t>
            </a:r>
            <a:endParaRPr lang="en-AU" sz="2800" b="0" dirty="0">
              <a:effectLst/>
            </a:endParaRPr>
          </a:p>
          <a:p>
            <a:endParaRPr lang="en-AU" dirty="0"/>
          </a:p>
        </p:txBody>
      </p:sp>
    </p:spTree>
    <p:extLst>
      <p:ext uri="{BB962C8B-B14F-4D97-AF65-F5344CB8AC3E}">
        <p14:creationId xmlns:p14="http://schemas.microsoft.com/office/powerpoint/2010/main" val="1169939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69668-7FD1-4012-B21D-0302AF8A24E6}"/>
              </a:ext>
            </a:extLst>
          </p:cNvPr>
          <p:cNvSpPr>
            <a:spLocks noGrp="1"/>
          </p:cNvSpPr>
          <p:nvPr>
            <p:ph idx="1"/>
          </p:nvPr>
        </p:nvSpPr>
        <p:spPr>
          <a:xfrm>
            <a:off x="1295400" y="1411357"/>
            <a:ext cx="9601200" cy="3581400"/>
          </a:xfrm>
        </p:spPr>
        <p:txBody>
          <a:bodyPr>
            <a:normAutofit/>
          </a:bodyPr>
          <a:lstStyle/>
          <a:p>
            <a:pPr marL="0" indent="0">
              <a:buNone/>
            </a:pPr>
            <a:r>
              <a:rPr lang="en-AU" sz="3600" dirty="0"/>
              <a:t>we will find the number of winners and losers. Trades that gave us a profit i.e. </a:t>
            </a:r>
            <a:r>
              <a:rPr lang="en-AU" sz="3600" dirty="0" err="1"/>
              <a:t>Pnl</a:t>
            </a:r>
            <a:r>
              <a:rPr lang="en-AU" sz="3600" dirty="0"/>
              <a:t>&gt;0 are winning trades. Trades that gave us a loss or no profit i.e. </a:t>
            </a:r>
            <a:r>
              <a:rPr lang="en-AU" sz="3600" dirty="0" err="1"/>
              <a:t>Pnl</a:t>
            </a:r>
            <a:r>
              <a:rPr lang="en-AU" sz="3600" dirty="0"/>
              <a:t>&lt;=0 are losing trades</a:t>
            </a:r>
          </a:p>
        </p:txBody>
      </p:sp>
    </p:spTree>
    <p:extLst>
      <p:ext uri="{BB962C8B-B14F-4D97-AF65-F5344CB8AC3E}">
        <p14:creationId xmlns:p14="http://schemas.microsoft.com/office/powerpoint/2010/main" val="623851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B15A-EEC9-4C2A-9676-55FF89DD3900}"/>
              </a:ext>
            </a:extLst>
          </p:cNvPr>
          <p:cNvSpPr>
            <a:spLocks noGrp="1"/>
          </p:cNvSpPr>
          <p:nvPr>
            <p:ph type="title"/>
          </p:nvPr>
        </p:nvSpPr>
        <p:spPr>
          <a:xfrm>
            <a:off x="1172818" y="367747"/>
            <a:ext cx="9601200" cy="1485900"/>
          </a:xfrm>
        </p:spPr>
        <p:txBody>
          <a:bodyPr/>
          <a:lstStyle/>
          <a:p>
            <a:r>
              <a:rPr lang="en-US" u="sng" dirty="0"/>
              <a:t>Indicators:</a:t>
            </a:r>
            <a:endParaRPr lang="en-AU" u="sng" dirty="0"/>
          </a:p>
        </p:txBody>
      </p:sp>
      <p:sp>
        <p:nvSpPr>
          <p:cNvPr id="3" name="Content Placeholder 2">
            <a:extLst>
              <a:ext uri="{FF2B5EF4-FFF2-40B4-BE49-F238E27FC236}">
                <a16:creationId xmlns:a16="http://schemas.microsoft.com/office/drawing/2014/main" id="{E650D764-1D8B-45C9-A21A-160423EF6F04}"/>
              </a:ext>
            </a:extLst>
          </p:cNvPr>
          <p:cNvSpPr>
            <a:spLocks noGrp="1"/>
          </p:cNvSpPr>
          <p:nvPr>
            <p:ph idx="1"/>
          </p:nvPr>
        </p:nvSpPr>
        <p:spPr>
          <a:xfrm>
            <a:off x="960783" y="1853647"/>
            <a:ext cx="9601200" cy="4479235"/>
          </a:xfrm>
        </p:spPr>
        <p:txBody>
          <a:bodyPr>
            <a:normAutofit/>
          </a:bodyPr>
          <a:lstStyle/>
          <a:p>
            <a:endParaRPr lang="ar-SA" sz="2400" dirty="0"/>
          </a:p>
          <a:p>
            <a:endParaRPr lang="ar-SA" sz="2400" dirty="0"/>
          </a:p>
          <a:p>
            <a:r>
              <a:rPr lang="en-AU" sz="2400" dirty="0"/>
              <a:t>We used the indicators to create a trading strategy.</a:t>
            </a:r>
            <a:endParaRPr lang="ar-SA" sz="2400" dirty="0"/>
          </a:p>
        </p:txBody>
      </p:sp>
    </p:spTree>
    <p:extLst>
      <p:ext uri="{BB962C8B-B14F-4D97-AF65-F5344CB8AC3E}">
        <p14:creationId xmlns:p14="http://schemas.microsoft.com/office/powerpoint/2010/main" val="2445914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F2BF-E31E-40BF-A630-6BC75D007994}"/>
              </a:ext>
            </a:extLst>
          </p:cNvPr>
          <p:cNvSpPr>
            <a:spLocks noGrp="1"/>
          </p:cNvSpPr>
          <p:nvPr>
            <p:ph type="title"/>
          </p:nvPr>
        </p:nvSpPr>
        <p:spPr>
          <a:xfrm>
            <a:off x="722244" y="0"/>
            <a:ext cx="9601200" cy="1485900"/>
          </a:xfrm>
        </p:spPr>
        <p:txBody>
          <a:bodyPr/>
          <a:lstStyle/>
          <a:p>
            <a:r>
              <a:rPr lang="en-AU" u="sng" dirty="0"/>
              <a:t>Diagonal</a:t>
            </a:r>
            <a:r>
              <a:rPr lang="ar-SA" u="sng" dirty="0"/>
              <a:t> </a:t>
            </a:r>
            <a:r>
              <a:rPr lang="en-AU" u="sng" dirty="0"/>
              <a:t>Correlation</a:t>
            </a:r>
            <a:r>
              <a:rPr lang="ar-SA" u="sng" dirty="0"/>
              <a:t> </a:t>
            </a:r>
            <a:r>
              <a:rPr lang="en-AU" u="sng" dirty="0"/>
              <a:t>Matrix</a:t>
            </a:r>
            <a:r>
              <a:rPr lang="ar-SA" u="sng" dirty="0"/>
              <a:t>:</a:t>
            </a:r>
            <a:endParaRPr lang="en-AU" u="sng" dirty="0"/>
          </a:p>
        </p:txBody>
      </p:sp>
      <p:pic>
        <p:nvPicPr>
          <p:cNvPr id="5" name="Content Placeholder 4">
            <a:extLst>
              <a:ext uri="{FF2B5EF4-FFF2-40B4-BE49-F238E27FC236}">
                <a16:creationId xmlns:a16="http://schemas.microsoft.com/office/drawing/2014/main" id="{910407D9-BBA0-4B20-89E2-EF90051C9261}"/>
              </a:ext>
            </a:extLst>
          </p:cNvPr>
          <p:cNvPicPr>
            <a:picLocks noGrp="1" noChangeAspect="1"/>
          </p:cNvPicPr>
          <p:nvPr>
            <p:ph idx="1"/>
          </p:nvPr>
        </p:nvPicPr>
        <p:blipFill>
          <a:blip r:embed="rId2"/>
          <a:stretch>
            <a:fillRect/>
          </a:stretch>
        </p:blipFill>
        <p:spPr>
          <a:xfrm>
            <a:off x="2590800" y="874568"/>
            <a:ext cx="7159210" cy="5857536"/>
          </a:xfrm>
        </p:spPr>
      </p:pic>
    </p:spTree>
    <p:extLst>
      <p:ext uri="{BB962C8B-B14F-4D97-AF65-F5344CB8AC3E}">
        <p14:creationId xmlns:p14="http://schemas.microsoft.com/office/powerpoint/2010/main" val="281506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B400-E6B5-4576-9C5B-C7B2FF454847}"/>
              </a:ext>
            </a:extLst>
          </p:cNvPr>
          <p:cNvSpPr>
            <a:spLocks noGrp="1"/>
          </p:cNvSpPr>
          <p:nvPr>
            <p:ph type="title"/>
          </p:nvPr>
        </p:nvSpPr>
        <p:spPr>
          <a:xfrm>
            <a:off x="1060174" y="265043"/>
            <a:ext cx="9912626" cy="884583"/>
          </a:xfrm>
        </p:spPr>
        <p:txBody>
          <a:bodyPr/>
          <a:lstStyle/>
          <a:p>
            <a:r>
              <a:rPr lang="en-AU" u="sng" dirty="0"/>
              <a:t>Support &amp; Resistance: </a:t>
            </a:r>
          </a:p>
        </p:txBody>
      </p:sp>
      <p:sp>
        <p:nvSpPr>
          <p:cNvPr id="3" name="Content Placeholder 2">
            <a:extLst>
              <a:ext uri="{FF2B5EF4-FFF2-40B4-BE49-F238E27FC236}">
                <a16:creationId xmlns:a16="http://schemas.microsoft.com/office/drawing/2014/main" id="{011F1EAA-669C-43B3-B494-191C403AD83B}"/>
              </a:ext>
            </a:extLst>
          </p:cNvPr>
          <p:cNvSpPr>
            <a:spLocks noGrp="1"/>
          </p:cNvSpPr>
          <p:nvPr>
            <p:ph idx="1"/>
          </p:nvPr>
        </p:nvSpPr>
        <p:spPr>
          <a:xfrm>
            <a:off x="1060174" y="1149625"/>
            <a:ext cx="9601200" cy="5317435"/>
          </a:xfrm>
        </p:spPr>
        <p:txBody>
          <a:bodyPr/>
          <a:lstStyle/>
          <a:p>
            <a:r>
              <a:rPr lang="en-AU" dirty="0"/>
              <a:t>Support and resistance is used to identify price levels at which the price of an asset is likely to stop and reverse. Here is an example implementation of support  indicator using Python and pandas library:</a:t>
            </a:r>
          </a:p>
          <a:p>
            <a:r>
              <a:rPr lang="en-AU" dirty="0"/>
              <a:t>Takes two inputs: data, which is a pandas </a:t>
            </a:r>
            <a:r>
              <a:rPr lang="en-AU" dirty="0" err="1"/>
              <a:t>DataFrame</a:t>
            </a:r>
            <a:r>
              <a:rPr lang="en-AU" dirty="0"/>
              <a:t> containing price data, and w, which represents the number of periods to consider for identifying support and resistance levels.</a:t>
            </a:r>
          </a:p>
          <a:p>
            <a:pPr marL="0" indent="0">
              <a:buNone/>
            </a:pPr>
            <a:endParaRPr lang="en-AU" dirty="0"/>
          </a:p>
        </p:txBody>
      </p:sp>
      <p:pic>
        <p:nvPicPr>
          <p:cNvPr id="4" name="Picture 3">
            <a:extLst>
              <a:ext uri="{FF2B5EF4-FFF2-40B4-BE49-F238E27FC236}">
                <a16:creationId xmlns:a16="http://schemas.microsoft.com/office/drawing/2014/main" id="{76AE968C-3236-4733-B8E0-13F22396BB24}"/>
              </a:ext>
            </a:extLst>
          </p:cNvPr>
          <p:cNvPicPr>
            <a:picLocks noChangeAspect="1"/>
          </p:cNvPicPr>
          <p:nvPr/>
        </p:nvPicPr>
        <p:blipFill>
          <a:blip r:embed="rId2"/>
          <a:stretch>
            <a:fillRect/>
          </a:stretch>
        </p:blipFill>
        <p:spPr>
          <a:xfrm>
            <a:off x="3622837" y="2981740"/>
            <a:ext cx="8012572" cy="3836504"/>
          </a:xfrm>
          <a:prstGeom prst="rect">
            <a:avLst/>
          </a:prstGeom>
        </p:spPr>
      </p:pic>
    </p:spTree>
    <p:extLst>
      <p:ext uri="{BB962C8B-B14F-4D97-AF65-F5344CB8AC3E}">
        <p14:creationId xmlns:p14="http://schemas.microsoft.com/office/powerpoint/2010/main" val="3224324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F96CEB-0F5E-4AD5-B26C-2117DD14D724}"/>
              </a:ext>
            </a:extLst>
          </p:cNvPr>
          <p:cNvSpPr>
            <a:spLocks noGrp="1"/>
          </p:cNvSpPr>
          <p:nvPr>
            <p:ph idx="1"/>
          </p:nvPr>
        </p:nvSpPr>
        <p:spPr>
          <a:xfrm>
            <a:off x="960782" y="576468"/>
            <a:ext cx="10913165" cy="5956853"/>
          </a:xfrm>
        </p:spPr>
        <p:txBody>
          <a:bodyPr>
            <a:noAutofit/>
          </a:bodyPr>
          <a:lstStyle/>
          <a:p>
            <a:r>
              <a:rPr lang="en-AU" sz="1800" dirty="0"/>
              <a:t> When the price approaches a support level, it may bounce back and start rising, indicating a potential buying opportunity. </a:t>
            </a:r>
            <a:endParaRPr lang="ar-SA" sz="1800" dirty="0"/>
          </a:p>
          <a:p>
            <a:endParaRPr lang="ar-SA" sz="1800" dirty="0"/>
          </a:p>
          <a:p>
            <a:r>
              <a:rPr lang="en-AU" sz="1800" dirty="0"/>
              <a:t>when the price approaches a resistance level, it may reverse and start declining, indicating a potential selling opportunity.</a:t>
            </a:r>
            <a:endParaRPr lang="ar-SA" sz="1800" dirty="0"/>
          </a:p>
          <a:p>
            <a:r>
              <a:rPr lang="en-AU" sz="1800" dirty="0"/>
              <a:t>If the price consistently bounces off a support level and it suggests an uptrend.</a:t>
            </a:r>
          </a:p>
          <a:p>
            <a:r>
              <a:rPr lang="en-AU" sz="1800" dirty="0"/>
              <a:t> if the price consistently fails to break above a resistance level and continues to make lower it suggests a downtrend. </a:t>
            </a:r>
          </a:p>
          <a:p>
            <a:r>
              <a:rPr lang="en-AU" sz="1800" dirty="0"/>
              <a:t>Support and resistance levels can assist in determining appropriate stop-loss levels</a:t>
            </a:r>
            <a:r>
              <a:rPr lang="ar-SA" sz="1800" dirty="0"/>
              <a:t>.</a:t>
            </a:r>
          </a:p>
          <a:p>
            <a:pPr marL="0" indent="0">
              <a:buNone/>
            </a:pPr>
            <a:endParaRPr lang="en-AU" sz="1800" dirty="0"/>
          </a:p>
          <a:p>
            <a:r>
              <a:rPr lang="en-AU" sz="1800" dirty="0"/>
              <a:t>Support and resistance levels can provide logical areas to set stop-loss orders based on the expected </a:t>
            </a:r>
            <a:r>
              <a:rPr lang="en-AU" sz="1800" dirty="0" err="1"/>
              <a:t>behavior</a:t>
            </a:r>
            <a:r>
              <a:rPr lang="en-AU" sz="1800" dirty="0"/>
              <a:t> of the price.</a:t>
            </a:r>
            <a:endParaRPr lang="ar-SA" sz="1800" dirty="0"/>
          </a:p>
          <a:p>
            <a:r>
              <a:rPr lang="en-AU" sz="1800" dirty="0"/>
              <a:t> By </a:t>
            </a:r>
            <a:r>
              <a:rPr lang="en-AU" sz="1800" dirty="0" err="1"/>
              <a:t>analyzing</a:t>
            </a:r>
            <a:r>
              <a:rPr lang="en-AU" sz="1800" dirty="0"/>
              <a:t> support and resistance </a:t>
            </a:r>
            <a:r>
              <a:rPr lang="en-AU" sz="1800" dirty="0" err="1"/>
              <a:t>levels,They</a:t>
            </a:r>
            <a:r>
              <a:rPr lang="en-AU" sz="1800" dirty="0"/>
              <a:t> can consider the distance between the entry point and the nearest support or resistance level to determine whether the potential profit justifies the risk. Tighter stop losses can be set if support or resistance .</a:t>
            </a:r>
          </a:p>
        </p:txBody>
      </p:sp>
    </p:spTree>
    <p:extLst>
      <p:ext uri="{BB962C8B-B14F-4D97-AF65-F5344CB8AC3E}">
        <p14:creationId xmlns:p14="http://schemas.microsoft.com/office/powerpoint/2010/main" val="1021043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3A13-36AB-4ADE-BD67-C7E5DAC01559}"/>
              </a:ext>
            </a:extLst>
          </p:cNvPr>
          <p:cNvSpPr>
            <a:spLocks noGrp="1"/>
          </p:cNvSpPr>
          <p:nvPr>
            <p:ph type="title"/>
          </p:nvPr>
        </p:nvSpPr>
        <p:spPr/>
        <p:txBody>
          <a:bodyPr/>
          <a:lstStyle/>
          <a:p>
            <a:r>
              <a:rPr lang="en-US" dirty="0"/>
              <a:t>ATR </a:t>
            </a:r>
            <a:r>
              <a:rPr lang="en-US" dirty="0">
                <a:solidFill>
                  <a:schemeClr val="tx1"/>
                </a:solidFill>
              </a:rPr>
              <a:t>(A</a:t>
            </a:r>
            <a:r>
              <a:rPr lang="en-AU" b="0" i="0" dirty="0">
                <a:solidFill>
                  <a:schemeClr val="tx1"/>
                </a:solidFill>
                <a:effectLst/>
                <a:latin typeface="LatoWeb"/>
              </a:rPr>
              <a:t>average True Range)</a:t>
            </a:r>
            <a:endParaRPr lang="en-AU" dirty="0">
              <a:solidFill>
                <a:schemeClr val="tx1"/>
              </a:solidFill>
            </a:endParaRPr>
          </a:p>
        </p:txBody>
      </p:sp>
      <p:sp>
        <p:nvSpPr>
          <p:cNvPr id="3" name="Content Placeholder 2">
            <a:extLst>
              <a:ext uri="{FF2B5EF4-FFF2-40B4-BE49-F238E27FC236}">
                <a16:creationId xmlns:a16="http://schemas.microsoft.com/office/drawing/2014/main" id="{1ECE38FC-B5E2-477A-87AD-608DFB61C9A7}"/>
              </a:ext>
            </a:extLst>
          </p:cNvPr>
          <p:cNvSpPr>
            <a:spLocks noGrp="1"/>
          </p:cNvSpPr>
          <p:nvPr>
            <p:ph idx="1"/>
          </p:nvPr>
        </p:nvSpPr>
        <p:spPr>
          <a:xfrm>
            <a:off x="781877" y="1755912"/>
            <a:ext cx="11304105" cy="4749663"/>
          </a:xfrm>
        </p:spPr>
        <p:txBody>
          <a:bodyPr/>
          <a:lstStyle/>
          <a:p>
            <a:pPr algn="l"/>
            <a:r>
              <a:rPr lang="en-AU" b="0" i="0" dirty="0">
                <a:solidFill>
                  <a:srgbClr val="484848"/>
                </a:solidFill>
                <a:effectLst/>
                <a:latin typeface="LatoWeb"/>
              </a:rPr>
              <a:t>ATR is a volatility indicator  that shows us how much an asset may move during a given timeframe.</a:t>
            </a:r>
          </a:p>
          <a:p>
            <a:r>
              <a:rPr lang="en-AU" dirty="0"/>
              <a:t> introducing several other core indicators such as the RSI, ADX and Parabolic SAR</a:t>
            </a:r>
          </a:p>
          <a:p>
            <a:r>
              <a:rPr lang="en-AU" dirty="0"/>
              <a:t>Who to calculate ?</a:t>
            </a:r>
          </a:p>
          <a:p>
            <a:r>
              <a:rPr lang="en-AU" sz="1800" b="0" i="0" u="none" strike="noStrike" dirty="0">
                <a:solidFill>
                  <a:srgbClr val="131722"/>
                </a:solidFill>
                <a:effectLst/>
                <a:latin typeface="Courier New" panose="02070309020205020404" pitchFamily="49" charset="0"/>
              </a:rPr>
              <a:t>true range = max[(high - low), abs(high - previous close), abs (low - previous close)]</a:t>
            </a:r>
            <a:endParaRPr lang="en-AU" b="0" dirty="0">
              <a:effectLst/>
            </a:endParaRPr>
          </a:p>
          <a:p>
            <a:pPr marL="0" indent="0">
              <a:buNone/>
            </a:pPr>
            <a:br>
              <a:rPr lang="en-AU" dirty="0"/>
            </a:br>
            <a:endParaRPr lang="ar-SA" dirty="0"/>
          </a:p>
          <a:p>
            <a:endParaRPr lang="en-AU" dirty="0"/>
          </a:p>
        </p:txBody>
      </p:sp>
      <p:pic>
        <p:nvPicPr>
          <p:cNvPr id="5" name="Picture 4">
            <a:extLst>
              <a:ext uri="{FF2B5EF4-FFF2-40B4-BE49-F238E27FC236}">
                <a16:creationId xmlns:a16="http://schemas.microsoft.com/office/drawing/2014/main" id="{42A35FCA-BEC8-436B-A35F-72ED54EB99D4}"/>
              </a:ext>
            </a:extLst>
          </p:cNvPr>
          <p:cNvPicPr>
            <a:picLocks noChangeAspect="1"/>
          </p:cNvPicPr>
          <p:nvPr/>
        </p:nvPicPr>
        <p:blipFill>
          <a:blip r:embed="rId2"/>
          <a:stretch>
            <a:fillRect/>
          </a:stretch>
        </p:blipFill>
        <p:spPr>
          <a:xfrm>
            <a:off x="2871787" y="4871831"/>
            <a:ext cx="6600825" cy="1819275"/>
          </a:xfrm>
          <a:prstGeom prst="rect">
            <a:avLst/>
          </a:prstGeom>
        </p:spPr>
      </p:pic>
    </p:spTree>
    <p:extLst>
      <p:ext uri="{BB962C8B-B14F-4D97-AF65-F5344CB8AC3E}">
        <p14:creationId xmlns:p14="http://schemas.microsoft.com/office/powerpoint/2010/main" val="1974585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A109-D1F5-42AD-8BCD-FB97293A4124}"/>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213212EC-3A1C-4255-AA38-90C6CB8A862A}"/>
              </a:ext>
            </a:extLst>
          </p:cNvPr>
          <p:cNvPicPr>
            <a:picLocks noGrp="1" noChangeAspect="1"/>
          </p:cNvPicPr>
          <p:nvPr>
            <p:ph idx="1"/>
          </p:nvPr>
        </p:nvPicPr>
        <p:blipFill>
          <a:blip r:embed="rId2"/>
          <a:srcRect/>
          <a:stretch/>
        </p:blipFill>
        <p:spPr>
          <a:xfrm>
            <a:off x="1219200" y="1311918"/>
            <a:ext cx="10226445" cy="4860282"/>
          </a:xfrm>
        </p:spPr>
      </p:pic>
    </p:spTree>
    <p:extLst>
      <p:ext uri="{BB962C8B-B14F-4D97-AF65-F5344CB8AC3E}">
        <p14:creationId xmlns:p14="http://schemas.microsoft.com/office/powerpoint/2010/main" val="54541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828261" y="212035"/>
            <a:ext cx="9601200" cy="1485900"/>
          </a:xfrm>
        </p:spPr>
        <p:txBody>
          <a:bodyPr>
            <a:normAutofit/>
          </a:bodyPr>
          <a:lstStyle/>
          <a:p>
            <a:r>
              <a:rPr lang="en" u="sng" dirty="0"/>
              <a:t>CONTENTS:</a:t>
            </a:r>
            <a:endParaRPr lang="en-US" u="sng" dirty="0"/>
          </a:p>
        </p:txBody>
      </p:sp>
      <p:sp>
        <p:nvSpPr>
          <p:cNvPr id="10" name="Oval 9">
            <a:extLst>
              <a:ext uri="{FF2B5EF4-FFF2-40B4-BE49-F238E27FC236}">
                <a16:creationId xmlns:a16="http://schemas.microsoft.com/office/drawing/2014/main" id="{B7686DBA-AE12-4265-B4CF-B0FFBF60E3B6}"/>
              </a:ext>
            </a:extLst>
          </p:cNvPr>
          <p:cNvSpPr/>
          <p:nvPr/>
        </p:nvSpPr>
        <p:spPr>
          <a:xfrm>
            <a:off x="1364968" y="1343025"/>
            <a:ext cx="2226367" cy="1630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0" i="0" dirty="0">
                <a:solidFill>
                  <a:srgbClr val="343541"/>
                </a:solidFill>
                <a:effectLst/>
                <a:latin typeface="Söhne"/>
              </a:rPr>
              <a:t>Problem </a:t>
            </a:r>
            <a:r>
              <a:rPr lang="en-US" sz="2000" b="0" i="0" dirty="0">
                <a:solidFill>
                  <a:srgbClr val="343541"/>
                </a:solidFill>
                <a:effectLst/>
                <a:latin typeface="Söhne"/>
              </a:rPr>
              <a:t>Statement</a:t>
            </a:r>
            <a:endParaRPr lang="en-AU" sz="2000" dirty="0"/>
          </a:p>
        </p:txBody>
      </p:sp>
      <p:sp>
        <p:nvSpPr>
          <p:cNvPr id="17" name="Oval 16">
            <a:extLst>
              <a:ext uri="{FF2B5EF4-FFF2-40B4-BE49-F238E27FC236}">
                <a16:creationId xmlns:a16="http://schemas.microsoft.com/office/drawing/2014/main" id="{204302B1-85C7-424D-B427-B6AC2D87A565}"/>
              </a:ext>
            </a:extLst>
          </p:cNvPr>
          <p:cNvSpPr/>
          <p:nvPr/>
        </p:nvSpPr>
        <p:spPr>
          <a:xfrm>
            <a:off x="1550498" y="3236844"/>
            <a:ext cx="2040837" cy="16300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Introducation</a:t>
            </a:r>
            <a:endParaRPr lang="en-AU" sz="1400" dirty="0">
              <a:solidFill>
                <a:schemeClr val="tx1"/>
              </a:solidFill>
            </a:endParaRPr>
          </a:p>
        </p:txBody>
      </p:sp>
      <p:sp>
        <p:nvSpPr>
          <p:cNvPr id="18" name="Oval 17">
            <a:extLst>
              <a:ext uri="{FF2B5EF4-FFF2-40B4-BE49-F238E27FC236}">
                <a16:creationId xmlns:a16="http://schemas.microsoft.com/office/drawing/2014/main" id="{010FE50B-92B9-4113-8E37-15A69D9C91FC}"/>
              </a:ext>
            </a:extLst>
          </p:cNvPr>
          <p:cNvSpPr/>
          <p:nvPr/>
        </p:nvSpPr>
        <p:spPr>
          <a:xfrm>
            <a:off x="1550501" y="5367130"/>
            <a:ext cx="2040834" cy="1278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Related Work</a:t>
            </a:r>
            <a:endParaRPr lang="en-AU" dirty="0">
              <a:solidFill>
                <a:schemeClr val="tx1"/>
              </a:solidFill>
            </a:endParaRPr>
          </a:p>
        </p:txBody>
      </p:sp>
      <p:sp>
        <p:nvSpPr>
          <p:cNvPr id="19" name="Oval 18">
            <a:extLst>
              <a:ext uri="{FF2B5EF4-FFF2-40B4-BE49-F238E27FC236}">
                <a16:creationId xmlns:a16="http://schemas.microsoft.com/office/drawing/2014/main" id="{F3834CCF-E1A8-421A-B8A5-A12E1EAC31B8}"/>
              </a:ext>
            </a:extLst>
          </p:cNvPr>
          <p:cNvSpPr/>
          <p:nvPr/>
        </p:nvSpPr>
        <p:spPr>
          <a:xfrm>
            <a:off x="9833114" y="5267738"/>
            <a:ext cx="1855303" cy="1378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tx1"/>
                </a:solidFill>
              </a:rPr>
              <a:t>Future work</a:t>
            </a:r>
          </a:p>
        </p:txBody>
      </p:sp>
      <p:sp>
        <p:nvSpPr>
          <p:cNvPr id="20" name="Oval 19">
            <a:extLst>
              <a:ext uri="{FF2B5EF4-FFF2-40B4-BE49-F238E27FC236}">
                <a16:creationId xmlns:a16="http://schemas.microsoft.com/office/drawing/2014/main" id="{8BA427FE-1E74-4674-8D63-7852D00CC398}"/>
              </a:ext>
            </a:extLst>
          </p:cNvPr>
          <p:cNvSpPr/>
          <p:nvPr/>
        </p:nvSpPr>
        <p:spPr>
          <a:xfrm>
            <a:off x="9627707" y="3124198"/>
            <a:ext cx="2179980" cy="15140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Results</a:t>
            </a:r>
            <a:endParaRPr lang="en-AU" sz="2800" dirty="0">
              <a:solidFill>
                <a:schemeClr val="tx1"/>
              </a:solidFill>
            </a:endParaRPr>
          </a:p>
        </p:txBody>
      </p:sp>
      <p:sp>
        <p:nvSpPr>
          <p:cNvPr id="21" name="Oval 20">
            <a:extLst>
              <a:ext uri="{FF2B5EF4-FFF2-40B4-BE49-F238E27FC236}">
                <a16:creationId xmlns:a16="http://schemas.microsoft.com/office/drawing/2014/main" id="{03540798-18C2-4D3A-B649-2F642F0B358C}"/>
              </a:ext>
            </a:extLst>
          </p:cNvPr>
          <p:cNvSpPr/>
          <p:nvPr/>
        </p:nvSpPr>
        <p:spPr>
          <a:xfrm>
            <a:off x="9627707" y="1107384"/>
            <a:ext cx="2325755" cy="1630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Covered Topics</a:t>
            </a:r>
            <a:endParaRPr lang="en-AU" dirty="0">
              <a:solidFill>
                <a:schemeClr val="tx1"/>
              </a:solidFill>
            </a:endParaRPr>
          </a:p>
        </p:txBody>
      </p:sp>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D5927-93F7-4977-8D4D-5EBC62189209}"/>
              </a:ext>
            </a:extLst>
          </p:cNvPr>
          <p:cNvSpPr>
            <a:spLocks noGrp="1"/>
          </p:cNvSpPr>
          <p:nvPr>
            <p:ph type="title"/>
          </p:nvPr>
        </p:nvSpPr>
        <p:spPr>
          <a:xfrm>
            <a:off x="1053548" y="390939"/>
            <a:ext cx="9601200" cy="599661"/>
          </a:xfrm>
        </p:spPr>
        <p:txBody>
          <a:bodyPr>
            <a:normAutofit fontScale="90000"/>
          </a:bodyPr>
          <a:lstStyle/>
          <a:p>
            <a:r>
              <a:rPr lang="en-US" u="sng" dirty="0"/>
              <a:t>Machine Learning </a:t>
            </a:r>
            <a:r>
              <a:rPr lang="en-US" u="sng" dirty="0" err="1"/>
              <a:t>Algorithem</a:t>
            </a:r>
            <a:r>
              <a:rPr lang="en-US" u="sng" dirty="0"/>
              <a:t>:</a:t>
            </a:r>
            <a:endParaRPr lang="en-AU" u="sng" dirty="0"/>
          </a:p>
        </p:txBody>
      </p:sp>
      <p:sp>
        <p:nvSpPr>
          <p:cNvPr id="3" name="Content Placeholder 2">
            <a:extLst>
              <a:ext uri="{FF2B5EF4-FFF2-40B4-BE49-F238E27FC236}">
                <a16:creationId xmlns:a16="http://schemas.microsoft.com/office/drawing/2014/main" id="{BEAC1DBE-A54C-448C-8135-1E22B5D796C7}"/>
              </a:ext>
            </a:extLst>
          </p:cNvPr>
          <p:cNvSpPr>
            <a:spLocks noGrp="1"/>
          </p:cNvSpPr>
          <p:nvPr>
            <p:ph idx="1"/>
          </p:nvPr>
        </p:nvSpPr>
        <p:spPr>
          <a:xfrm>
            <a:off x="1053548" y="1638300"/>
            <a:ext cx="9601200" cy="3581400"/>
          </a:xfrm>
        </p:spPr>
        <p:txBody>
          <a:bodyPr/>
          <a:lstStyle/>
          <a:p>
            <a:r>
              <a:rPr lang="en-US" sz="2800" dirty="0"/>
              <a:t>Support Vector Classifier (SVC)</a:t>
            </a:r>
          </a:p>
          <a:p>
            <a:r>
              <a:rPr lang="en-AU" sz="2800" dirty="0"/>
              <a:t>Decision Tree Classifier</a:t>
            </a:r>
          </a:p>
          <a:p>
            <a:r>
              <a:rPr lang="en-AU" sz="2800" b="0" dirty="0">
                <a:solidFill>
                  <a:schemeClr val="tx1"/>
                </a:solidFill>
                <a:effectLst/>
                <a:latin typeface="Consolas" panose="020B0609020204030204" pitchFamily="49" charset="0"/>
              </a:rPr>
              <a:t>Random Forest Classifier</a:t>
            </a:r>
          </a:p>
          <a:p>
            <a:endParaRPr lang="en-AU" dirty="0"/>
          </a:p>
        </p:txBody>
      </p:sp>
    </p:spTree>
    <p:extLst>
      <p:ext uri="{BB962C8B-B14F-4D97-AF65-F5344CB8AC3E}">
        <p14:creationId xmlns:p14="http://schemas.microsoft.com/office/powerpoint/2010/main" val="1645027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B2F09E-D97F-497A-849E-7E7520527E96}"/>
              </a:ext>
            </a:extLst>
          </p:cNvPr>
          <p:cNvSpPr>
            <a:spLocks noGrp="1"/>
          </p:cNvSpPr>
          <p:nvPr>
            <p:ph type="title"/>
          </p:nvPr>
        </p:nvSpPr>
        <p:spPr>
          <a:xfrm>
            <a:off x="1013791" y="247650"/>
            <a:ext cx="9601200" cy="1485900"/>
          </a:xfrm>
        </p:spPr>
        <p:txBody>
          <a:bodyPr/>
          <a:lstStyle/>
          <a:p>
            <a:r>
              <a:rPr lang="en-AU" u="sng" dirty="0"/>
              <a:t>Random Forest </a:t>
            </a:r>
            <a:r>
              <a:rPr lang="ar-SA" u="sng" dirty="0"/>
              <a:t>:</a:t>
            </a:r>
            <a:endParaRPr lang="en-AU" u="sng" dirty="0"/>
          </a:p>
        </p:txBody>
      </p:sp>
      <p:sp>
        <p:nvSpPr>
          <p:cNvPr id="4" name="Content Placeholder 3">
            <a:extLst>
              <a:ext uri="{FF2B5EF4-FFF2-40B4-BE49-F238E27FC236}">
                <a16:creationId xmlns:a16="http://schemas.microsoft.com/office/drawing/2014/main" id="{A539E823-1F21-4841-87CB-1A0331524C1C}"/>
              </a:ext>
            </a:extLst>
          </p:cNvPr>
          <p:cNvSpPr>
            <a:spLocks noGrp="1"/>
          </p:cNvSpPr>
          <p:nvPr>
            <p:ph idx="1"/>
          </p:nvPr>
        </p:nvSpPr>
        <p:spPr>
          <a:xfrm>
            <a:off x="1013790" y="1543051"/>
            <a:ext cx="10714383" cy="3581400"/>
          </a:xfrm>
        </p:spPr>
        <p:txBody>
          <a:bodyPr/>
          <a:lstStyle/>
          <a:p>
            <a:r>
              <a:rPr lang="en-AU" b="0" i="0" dirty="0">
                <a:effectLst/>
                <a:latin typeface="Arial" panose="020B0604020202020204" pitchFamily="34" charset="0"/>
              </a:rPr>
              <a:t>we explored several machine learning algorithms, including the Support Vector Classifier (SVC), Decision Tree Classifier, and Random Forest Classifier, to develop a trading strategy.</a:t>
            </a:r>
            <a:br>
              <a:rPr lang="en-AU" dirty="0"/>
            </a:br>
            <a:r>
              <a:rPr lang="en-AU" b="0" i="0" dirty="0">
                <a:effectLst/>
                <a:latin typeface="Arial" panose="020B0604020202020204" pitchFamily="34" charset="0"/>
              </a:rPr>
              <a:t>Each algorithm was tested and evaluated based on its performance in predicting market outcomes and generating profitable trading decisions. After thorough analysis and comparison, we found that the Random Forest Classifier algorithm consistently produced the most satisfactory results in terms of accuracy and profitability. Therefore, we concluded that the Random Forest Classifier algorithm is the most suitable choice for our trading strategy, considering its superior performance and predictive capabilities.</a:t>
            </a:r>
            <a:endParaRPr lang="en-AU" dirty="0"/>
          </a:p>
        </p:txBody>
      </p:sp>
    </p:spTree>
    <p:extLst>
      <p:ext uri="{BB962C8B-B14F-4D97-AF65-F5344CB8AC3E}">
        <p14:creationId xmlns:p14="http://schemas.microsoft.com/office/powerpoint/2010/main" val="1615285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B2F09E-D97F-497A-849E-7E7520527E96}"/>
              </a:ext>
            </a:extLst>
          </p:cNvPr>
          <p:cNvSpPr>
            <a:spLocks noGrp="1"/>
          </p:cNvSpPr>
          <p:nvPr>
            <p:ph type="title"/>
          </p:nvPr>
        </p:nvSpPr>
        <p:spPr>
          <a:xfrm>
            <a:off x="1013791" y="247650"/>
            <a:ext cx="9601200" cy="1485900"/>
          </a:xfrm>
        </p:spPr>
        <p:txBody>
          <a:bodyPr/>
          <a:lstStyle/>
          <a:p>
            <a:r>
              <a:rPr lang="en-AU" u="sng" dirty="0"/>
              <a:t>Random Forest </a:t>
            </a:r>
            <a:r>
              <a:rPr lang="ar-SA" u="sng" dirty="0"/>
              <a:t>:</a:t>
            </a:r>
            <a:endParaRPr lang="en-AU" u="sng" dirty="0"/>
          </a:p>
        </p:txBody>
      </p:sp>
      <p:sp>
        <p:nvSpPr>
          <p:cNvPr id="3" name="Content Placeholder 2">
            <a:extLst>
              <a:ext uri="{FF2B5EF4-FFF2-40B4-BE49-F238E27FC236}">
                <a16:creationId xmlns:a16="http://schemas.microsoft.com/office/drawing/2014/main" id="{05AC196F-558E-453A-9E8A-4E08E4619E4B}"/>
              </a:ext>
            </a:extLst>
          </p:cNvPr>
          <p:cNvSpPr>
            <a:spLocks noGrp="1"/>
          </p:cNvSpPr>
          <p:nvPr>
            <p:ph idx="1"/>
          </p:nvPr>
        </p:nvSpPr>
        <p:spPr>
          <a:xfrm>
            <a:off x="1013791" y="1423781"/>
            <a:ext cx="10674626" cy="3581400"/>
          </a:xfrm>
        </p:spPr>
        <p:txBody>
          <a:bodyPr>
            <a:normAutofit/>
          </a:bodyPr>
          <a:lstStyle/>
          <a:p>
            <a:pPr marL="0" marR="457200" indent="0" rtl="0">
              <a:spcBef>
                <a:spcPts val="1800"/>
              </a:spcBef>
              <a:spcAft>
                <a:spcPts val="1800"/>
              </a:spcAft>
              <a:buNone/>
            </a:pPr>
            <a:r>
              <a:rPr lang="en-AU" sz="2800" dirty="0"/>
              <a:t>The random forest algorithm was chosen over the LSTM algorithm because it is less prone to overfitting. The candle strength strategy is a relatively simple trading strategy, and the random forest algorithm was able to learn the nuances of the strategy without overfitting.</a:t>
            </a:r>
            <a:br>
              <a:rPr lang="en-AU" dirty="0"/>
            </a:br>
            <a:endParaRPr lang="en-AU" dirty="0"/>
          </a:p>
        </p:txBody>
      </p:sp>
    </p:spTree>
    <p:extLst>
      <p:ext uri="{BB962C8B-B14F-4D97-AF65-F5344CB8AC3E}">
        <p14:creationId xmlns:p14="http://schemas.microsoft.com/office/powerpoint/2010/main" val="272886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E14514-EC31-43BA-AF92-3B3CDDD5133F}"/>
              </a:ext>
            </a:extLst>
          </p:cNvPr>
          <p:cNvPicPr>
            <a:picLocks noGrp="1" noChangeAspect="1"/>
          </p:cNvPicPr>
          <p:nvPr>
            <p:ph idx="1"/>
          </p:nvPr>
        </p:nvPicPr>
        <p:blipFill>
          <a:blip r:embed="rId2"/>
          <a:stretch>
            <a:fillRect/>
          </a:stretch>
        </p:blipFill>
        <p:spPr>
          <a:xfrm>
            <a:off x="2743443" y="685800"/>
            <a:ext cx="6586088" cy="5698548"/>
          </a:xfrm>
        </p:spPr>
      </p:pic>
    </p:spTree>
    <p:extLst>
      <p:ext uri="{BB962C8B-B14F-4D97-AF65-F5344CB8AC3E}">
        <p14:creationId xmlns:p14="http://schemas.microsoft.com/office/powerpoint/2010/main" val="426706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6095-7641-4657-B383-B4CFB04508D4}"/>
              </a:ext>
            </a:extLst>
          </p:cNvPr>
          <p:cNvSpPr>
            <a:spLocks noGrp="1"/>
          </p:cNvSpPr>
          <p:nvPr>
            <p:ph type="title"/>
          </p:nvPr>
        </p:nvSpPr>
        <p:spPr/>
        <p:txBody>
          <a:bodyPr/>
          <a:lstStyle/>
          <a:p>
            <a:r>
              <a:rPr lang="en-US" dirty="0"/>
              <a:t>hyperparameter tuning</a:t>
            </a:r>
            <a:endParaRPr lang="en-AU" dirty="0"/>
          </a:p>
        </p:txBody>
      </p:sp>
      <p:pic>
        <p:nvPicPr>
          <p:cNvPr id="5" name="Content Placeholder 4">
            <a:extLst>
              <a:ext uri="{FF2B5EF4-FFF2-40B4-BE49-F238E27FC236}">
                <a16:creationId xmlns:a16="http://schemas.microsoft.com/office/drawing/2014/main" id="{A826C152-7C75-4D1A-8FDE-FCE21C9F592E}"/>
              </a:ext>
            </a:extLst>
          </p:cNvPr>
          <p:cNvPicPr>
            <a:picLocks noGrp="1" noChangeAspect="1"/>
          </p:cNvPicPr>
          <p:nvPr>
            <p:ph idx="1"/>
          </p:nvPr>
        </p:nvPicPr>
        <p:blipFill>
          <a:blip r:embed="rId2"/>
          <a:stretch>
            <a:fillRect/>
          </a:stretch>
        </p:blipFill>
        <p:spPr>
          <a:xfrm>
            <a:off x="1371600" y="2743198"/>
            <a:ext cx="10155117" cy="2186609"/>
          </a:xfrm>
        </p:spPr>
      </p:pic>
    </p:spTree>
    <p:extLst>
      <p:ext uri="{BB962C8B-B14F-4D97-AF65-F5344CB8AC3E}">
        <p14:creationId xmlns:p14="http://schemas.microsoft.com/office/powerpoint/2010/main" val="656000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3752-6B0F-483A-84BC-D5EB403D8EBE}"/>
              </a:ext>
            </a:extLst>
          </p:cNvPr>
          <p:cNvSpPr>
            <a:spLocks noGrp="1"/>
          </p:cNvSpPr>
          <p:nvPr>
            <p:ph type="title"/>
          </p:nvPr>
        </p:nvSpPr>
        <p:spPr/>
        <p:txBody>
          <a:bodyPr/>
          <a:lstStyle/>
          <a:p>
            <a:endParaRPr lang="en-AU"/>
          </a:p>
        </p:txBody>
      </p:sp>
      <p:pic>
        <p:nvPicPr>
          <p:cNvPr id="9" name="Content Placeholder 8">
            <a:extLst>
              <a:ext uri="{FF2B5EF4-FFF2-40B4-BE49-F238E27FC236}">
                <a16:creationId xmlns:a16="http://schemas.microsoft.com/office/drawing/2014/main" id="{B3A1DEB6-69AD-4E29-AF8B-3892CA280CF7}"/>
              </a:ext>
            </a:extLst>
          </p:cNvPr>
          <p:cNvPicPr>
            <a:picLocks noGrp="1" noChangeAspect="1"/>
          </p:cNvPicPr>
          <p:nvPr>
            <p:ph idx="1"/>
          </p:nvPr>
        </p:nvPicPr>
        <p:blipFill>
          <a:blip r:embed="rId2"/>
          <a:stretch>
            <a:fillRect/>
          </a:stretch>
        </p:blipFill>
        <p:spPr>
          <a:xfrm>
            <a:off x="1161221" y="1842053"/>
            <a:ext cx="10733391" cy="3564834"/>
          </a:xfrm>
        </p:spPr>
      </p:pic>
    </p:spTree>
    <p:extLst>
      <p:ext uri="{BB962C8B-B14F-4D97-AF65-F5344CB8AC3E}">
        <p14:creationId xmlns:p14="http://schemas.microsoft.com/office/powerpoint/2010/main" val="279295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BBA1A4-4E25-4932-AC04-7CDE5445E7A9}"/>
              </a:ext>
            </a:extLst>
          </p:cNvPr>
          <p:cNvSpPr>
            <a:spLocks noGrp="1"/>
          </p:cNvSpPr>
          <p:nvPr>
            <p:ph idx="1"/>
          </p:nvPr>
        </p:nvSpPr>
        <p:spPr>
          <a:xfrm>
            <a:off x="960782" y="742122"/>
            <a:ext cx="9601200" cy="3581400"/>
          </a:xfrm>
        </p:spPr>
        <p:txBody>
          <a:bodyPr>
            <a:normAutofit fontScale="70000" lnSpcReduction="20000"/>
          </a:bodyPr>
          <a:lstStyle/>
          <a:p>
            <a:endParaRPr lang="en-AU" dirty="0"/>
          </a:p>
          <a:p>
            <a:pPr marL="0" indent="0">
              <a:buNone/>
            </a:pPr>
            <a:r>
              <a:rPr lang="en-AU" sz="3200" u="sng" dirty="0"/>
              <a:t>Train </a:t>
            </a:r>
            <a:r>
              <a:rPr lang="en-AU" sz="3200" u="sng"/>
              <a:t>data :</a:t>
            </a:r>
            <a:endParaRPr lang="en-AU" sz="3200" u="sng" dirty="0"/>
          </a:p>
          <a:p>
            <a:pPr marL="0" indent="0">
              <a:buNone/>
            </a:pPr>
            <a:endParaRPr lang="en-AU" sz="3200" u="sng" dirty="0"/>
          </a:p>
          <a:p>
            <a:r>
              <a:rPr lang="en-AU" sz="3200" dirty="0"/>
              <a:t>Test data began on 1,2, 2018, at 00:00:00</a:t>
            </a:r>
          </a:p>
          <a:p>
            <a:r>
              <a:rPr lang="en-AU" sz="3200" dirty="0"/>
              <a:t>Ended on 31/12/2021  11:45:00 </a:t>
            </a:r>
          </a:p>
          <a:p>
            <a:r>
              <a:rPr lang="en-AU" sz="3200" dirty="0"/>
              <a:t># Trades = 1577</a:t>
            </a:r>
          </a:p>
          <a:p>
            <a:r>
              <a:rPr lang="en-AU" sz="3200" dirty="0"/>
              <a:t>Win Rate [%] = 36.2714013950539</a:t>
            </a:r>
          </a:p>
          <a:p>
            <a:r>
              <a:rPr lang="en-AU" sz="3200" dirty="0"/>
              <a:t>Best Trade [%] = 28.1957543874124</a:t>
            </a:r>
          </a:p>
          <a:p>
            <a:r>
              <a:rPr lang="en-AU" sz="3200" dirty="0"/>
              <a:t>Worst Trade [%] = -8.93488739180861</a:t>
            </a:r>
          </a:p>
        </p:txBody>
      </p:sp>
    </p:spTree>
    <p:extLst>
      <p:ext uri="{BB962C8B-B14F-4D97-AF65-F5344CB8AC3E}">
        <p14:creationId xmlns:p14="http://schemas.microsoft.com/office/powerpoint/2010/main" val="113242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432DEC-6F10-4F74-8EA0-C0F2E4DA4B52}"/>
              </a:ext>
            </a:extLst>
          </p:cNvPr>
          <p:cNvPicPr>
            <a:picLocks noGrp="1" noChangeAspect="1"/>
          </p:cNvPicPr>
          <p:nvPr>
            <p:ph idx="1"/>
          </p:nvPr>
        </p:nvPicPr>
        <p:blipFill>
          <a:blip r:embed="rId2"/>
          <a:stretch>
            <a:fillRect/>
          </a:stretch>
        </p:blipFill>
        <p:spPr>
          <a:xfrm>
            <a:off x="1965962" y="973646"/>
            <a:ext cx="7363569" cy="5198554"/>
          </a:xfrm>
        </p:spPr>
      </p:pic>
    </p:spTree>
    <p:extLst>
      <p:ext uri="{BB962C8B-B14F-4D97-AF65-F5344CB8AC3E}">
        <p14:creationId xmlns:p14="http://schemas.microsoft.com/office/powerpoint/2010/main" val="174268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877F06-A46A-4895-A990-8512BB7F5C90}"/>
              </a:ext>
            </a:extLst>
          </p:cNvPr>
          <p:cNvSpPr>
            <a:spLocks noGrp="1"/>
          </p:cNvSpPr>
          <p:nvPr>
            <p:ph idx="1"/>
          </p:nvPr>
        </p:nvSpPr>
        <p:spPr>
          <a:xfrm>
            <a:off x="1027043" y="496957"/>
            <a:ext cx="9601200" cy="5811078"/>
          </a:xfrm>
        </p:spPr>
        <p:txBody>
          <a:bodyPr>
            <a:normAutofit lnSpcReduction="10000"/>
          </a:bodyPr>
          <a:lstStyle/>
          <a:p>
            <a:pPr marL="0" indent="0">
              <a:buNone/>
            </a:pPr>
            <a:r>
              <a:rPr lang="en-AU" sz="3600" b="1" u="sng" dirty="0"/>
              <a:t>Test data with AI:</a:t>
            </a:r>
          </a:p>
          <a:p>
            <a:pPr marL="0" indent="0">
              <a:buNone/>
            </a:pPr>
            <a:r>
              <a:rPr lang="en-AU" sz="2400" dirty="0"/>
              <a:t>The trading strategy was able to calculate the percentage</a:t>
            </a:r>
          </a:p>
          <a:p>
            <a:pPr marL="0" indent="0">
              <a:buNone/>
            </a:pPr>
            <a:r>
              <a:rPr lang="en-AU" sz="2400" dirty="0"/>
              <a:t>of risk for each trade after utilizing the machine intelligence</a:t>
            </a:r>
          </a:p>
          <a:p>
            <a:pPr marL="0" indent="0">
              <a:buNone/>
            </a:pPr>
            <a:r>
              <a:rPr lang="en-AU" sz="2400" dirty="0"/>
              <a:t>model, which resulted in a higher profit rate.</a:t>
            </a:r>
          </a:p>
          <a:p>
            <a:pPr marL="0" indent="0">
              <a:buNone/>
            </a:pPr>
            <a:endParaRPr lang="en-AU" sz="2400" dirty="0"/>
          </a:p>
          <a:p>
            <a:pPr>
              <a:lnSpc>
                <a:spcPct val="110000"/>
              </a:lnSpc>
            </a:pPr>
            <a:r>
              <a:rPr lang="en-AU" dirty="0"/>
              <a:t>Test data began on 1,11, 2021, at 00:00:00</a:t>
            </a:r>
          </a:p>
          <a:p>
            <a:r>
              <a:rPr lang="en-AU" dirty="0"/>
              <a:t> Ended on January 20, 2023, at 18:45:00</a:t>
            </a:r>
          </a:p>
          <a:p>
            <a:r>
              <a:rPr lang="en-AU" dirty="0"/>
              <a:t> Total capital at the end of the time period was $210,166.67</a:t>
            </a:r>
          </a:p>
          <a:p>
            <a:r>
              <a:rPr lang="en-AU" dirty="0"/>
              <a:t># Trades                                  440</a:t>
            </a:r>
          </a:p>
          <a:p>
            <a:r>
              <a:rPr lang="en-AU" dirty="0"/>
              <a:t>Win Rate [%]                             35.0</a:t>
            </a:r>
          </a:p>
          <a:p>
            <a:r>
              <a:rPr lang="en-AU" dirty="0"/>
              <a:t>Best Trade [%]                      22.810937</a:t>
            </a:r>
          </a:p>
          <a:p>
            <a:r>
              <a:rPr lang="en-AU" dirty="0"/>
              <a:t>Worst Trade [%]                     -6.115072</a:t>
            </a:r>
          </a:p>
          <a:p>
            <a:r>
              <a:rPr lang="en-AU" dirty="0"/>
              <a:t>Profit Factor                        1.318231</a:t>
            </a:r>
          </a:p>
        </p:txBody>
      </p:sp>
      <p:pic>
        <p:nvPicPr>
          <p:cNvPr id="5" name="Picture 4">
            <a:extLst>
              <a:ext uri="{FF2B5EF4-FFF2-40B4-BE49-F238E27FC236}">
                <a16:creationId xmlns:a16="http://schemas.microsoft.com/office/drawing/2014/main" id="{132A8E8C-EE1A-426B-9E13-724B4B353C44}"/>
              </a:ext>
            </a:extLst>
          </p:cNvPr>
          <p:cNvPicPr>
            <a:picLocks noChangeAspect="1"/>
          </p:cNvPicPr>
          <p:nvPr/>
        </p:nvPicPr>
        <p:blipFill>
          <a:blip r:embed="rId2"/>
          <a:stretch>
            <a:fillRect/>
          </a:stretch>
        </p:blipFill>
        <p:spPr>
          <a:xfrm>
            <a:off x="7651271" y="1934620"/>
            <a:ext cx="4540729" cy="3581401"/>
          </a:xfrm>
          <a:prstGeom prst="rect">
            <a:avLst/>
          </a:prstGeom>
        </p:spPr>
      </p:pic>
    </p:spTree>
    <p:extLst>
      <p:ext uri="{BB962C8B-B14F-4D97-AF65-F5344CB8AC3E}">
        <p14:creationId xmlns:p14="http://schemas.microsoft.com/office/powerpoint/2010/main" val="3388840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8E2E-FBF9-4C85-90B6-A46C098F8C02}"/>
              </a:ext>
            </a:extLst>
          </p:cNvPr>
          <p:cNvSpPr>
            <a:spLocks noGrp="1"/>
          </p:cNvSpPr>
          <p:nvPr>
            <p:ph type="title"/>
          </p:nvPr>
        </p:nvSpPr>
        <p:spPr>
          <a:xfrm>
            <a:off x="1073426" y="314739"/>
            <a:ext cx="10045148" cy="904461"/>
          </a:xfrm>
        </p:spPr>
        <p:txBody>
          <a:bodyPr/>
          <a:lstStyle/>
          <a:p>
            <a:r>
              <a:rPr lang="en-AU" u="sng" dirty="0"/>
              <a:t>Future work:</a:t>
            </a:r>
          </a:p>
        </p:txBody>
      </p:sp>
      <p:sp>
        <p:nvSpPr>
          <p:cNvPr id="3" name="Content Placeholder 2">
            <a:extLst>
              <a:ext uri="{FF2B5EF4-FFF2-40B4-BE49-F238E27FC236}">
                <a16:creationId xmlns:a16="http://schemas.microsoft.com/office/drawing/2014/main" id="{1E5621DE-20DC-490B-B1C5-99F2826FC06A}"/>
              </a:ext>
            </a:extLst>
          </p:cNvPr>
          <p:cNvSpPr>
            <a:spLocks noGrp="1"/>
          </p:cNvSpPr>
          <p:nvPr>
            <p:ph idx="1"/>
          </p:nvPr>
        </p:nvSpPr>
        <p:spPr>
          <a:xfrm>
            <a:off x="1073426" y="1219200"/>
            <a:ext cx="10601739" cy="5138530"/>
          </a:xfrm>
        </p:spPr>
        <p:txBody>
          <a:bodyPr>
            <a:normAutofit/>
          </a:bodyPr>
          <a:lstStyle/>
          <a:p>
            <a:endParaRPr lang="ar-SA" sz="3200" b="1" dirty="0"/>
          </a:p>
          <a:p>
            <a:r>
              <a:rPr lang="en-AU" sz="3200" b="1" dirty="0"/>
              <a:t>To improve trading performance, the next part of this study will make use of reinforcement learning.</a:t>
            </a:r>
          </a:p>
          <a:p>
            <a:endParaRPr lang="en-AU" sz="3200" b="1" dirty="0"/>
          </a:p>
          <a:p>
            <a:endParaRPr lang="en-AU" sz="3200" b="1" dirty="0"/>
          </a:p>
        </p:txBody>
      </p:sp>
    </p:spTree>
    <p:extLst>
      <p:ext uri="{BB962C8B-B14F-4D97-AF65-F5344CB8AC3E}">
        <p14:creationId xmlns:p14="http://schemas.microsoft.com/office/powerpoint/2010/main" val="1806889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952A40-548A-41F3-B96D-F24A30036217}"/>
              </a:ext>
            </a:extLst>
          </p:cNvPr>
          <p:cNvSpPr>
            <a:spLocks noGrp="1"/>
          </p:cNvSpPr>
          <p:nvPr>
            <p:ph idx="1"/>
          </p:nvPr>
        </p:nvSpPr>
        <p:spPr>
          <a:xfrm>
            <a:off x="974035" y="967409"/>
            <a:ext cx="10846904" cy="4452730"/>
          </a:xfrm>
        </p:spPr>
        <p:txBody>
          <a:bodyPr>
            <a:normAutofit/>
          </a:bodyPr>
          <a:lstStyle/>
          <a:p>
            <a:endParaRPr lang="en-AU" sz="2800" b="1" dirty="0"/>
          </a:p>
          <a:p>
            <a:r>
              <a:rPr lang="en-AU" sz="2800" dirty="0">
                <a:latin typeface="Arial" panose="020B0604020202020204" pitchFamily="34" charset="0"/>
                <a:cs typeface="Arial" panose="020B0604020202020204" pitchFamily="34" charset="0"/>
              </a:rPr>
              <a:t>The objective of this project is to create and assess a trading strategy using pre-selected technical indicators from a dataset. The Random Forest algorithm is specifically used in the proposed Candle Strength approach to produce superior results and collect insightful data for bitcoin trading. </a:t>
            </a:r>
            <a:endParaRPr lang="en-AU"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B6A030A-6D00-449C-B332-6A21AF0741A0}"/>
              </a:ext>
            </a:extLst>
          </p:cNvPr>
          <p:cNvSpPr txBox="1"/>
          <p:nvPr/>
        </p:nvSpPr>
        <p:spPr>
          <a:xfrm>
            <a:off x="1099930" y="410817"/>
            <a:ext cx="9303027" cy="461665"/>
          </a:xfrm>
          <a:prstGeom prst="rect">
            <a:avLst/>
          </a:prstGeom>
          <a:noFill/>
        </p:spPr>
        <p:txBody>
          <a:bodyPr wrap="square" rtlCol="0">
            <a:spAutoFit/>
          </a:bodyPr>
          <a:lstStyle/>
          <a:p>
            <a:r>
              <a:rPr lang="en-US" sz="2400" b="1" i="1" u="sng" dirty="0">
                <a:solidFill>
                  <a:srgbClr val="302326"/>
                </a:solidFill>
                <a:effectLst/>
                <a:latin typeface="Arial Black" panose="020B0A04020102020204" pitchFamily="34" charset="0"/>
              </a:rPr>
              <a:t>Introduction:</a:t>
            </a:r>
            <a:endParaRPr lang="en-AU" sz="2400" u="sng" dirty="0">
              <a:latin typeface="Arial Black" panose="020B0A04020102020204" pitchFamily="34" charset="0"/>
            </a:endParaRPr>
          </a:p>
        </p:txBody>
      </p:sp>
    </p:spTree>
    <p:extLst>
      <p:ext uri="{BB962C8B-B14F-4D97-AF65-F5344CB8AC3E}">
        <p14:creationId xmlns:p14="http://schemas.microsoft.com/office/powerpoint/2010/main" val="3616443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6232-F1F0-43A0-8102-09202056AB39}"/>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0D13BF4F-1A87-4B77-BDA4-259AA46588A3}"/>
              </a:ext>
            </a:extLst>
          </p:cNvPr>
          <p:cNvPicPr>
            <a:picLocks noGrp="1" noChangeAspect="1"/>
          </p:cNvPicPr>
          <p:nvPr>
            <p:ph idx="1"/>
          </p:nvPr>
        </p:nvPicPr>
        <p:blipFill>
          <a:blip r:embed="rId2"/>
          <a:stretch>
            <a:fillRect/>
          </a:stretch>
        </p:blipFill>
        <p:spPr>
          <a:xfrm>
            <a:off x="9525" y="0"/>
            <a:ext cx="12182475" cy="6858000"/>
          </a:xfrm>
        </p:spPr>
      </p:pic>
    </p:spTree>
    <p:extLst>
      <p:ext uri="{BB962C8B-B14F-4D97-AF65-F5344CB8AC3E}">
        <p14:creationId xmlns:p14="http://schemas.microsoft.com/office/powerpoint/2010/main" val="121626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8178-3502-49DA-BD02-4082E791B56C}"/>
              </a:ext>
            </a:extLst>
          </p:cNvPr>
          <p:cNvSpPr>
            <a:spLocks noGrp="1"/>
          </p:cNvSpPr>
          <p:nvPr>
            <p:ph type="title"/>
          </p:nvPr>
        </p:nvSpPr>
        <p:spPr>
          <a:xfrm>
            <a:off x="1040296" y="407504"/>
            <a:ext cx="9601200" cy="838200"/>
          </a:xfrm>
        </p:spPr>
        <p:txBody>
          <a:bodyPr/>
          <a:lstStyle/>
          <a:p>
            <a:r>
              <a:rPr lang="en-US" u="sng" dirty="0"/>
              <a:t>Related Work:</a:t>
            </a:r>
            <a:endParaRPr lang="en-AU" u="sng" dirty="0"/>
          </a:p>
        </p:txBody>
      </p:sp>
      <p:sp>
        <p:nvSpPr>
          <p:cNvPr id="3" name="Content Placeholder 2">
            <a:extLst>
              <a:ext uri="{FF2B5EF4-FFF2-40B4-BE49-F238E27FC236}">
                <a16:creationId xmlns:a16="http://schemas.microsoft.com/office/drawing/2014/main" id="{EC132242-3E8D-4AA5-8BCB-E64C08AD5BE7}"/>
              </a:ext>
            </a:extLst>
          </p:cNvPr>
          <p:cNvSpPr>
            <a:spLocks noGrp="1"/>
          </p:cNvSpPr>
          <p:nvPr>
            <p:ph idx="1"/>
          </p:nvPr>
        </p:nvSpPr>
        <p:spPr>
          <a:xfrm>
            <a:off x="1040297" y="1709530"/>
            <a:ext cx="10926416" cy="3856382"/>
          </a:xfrm>
        </p:spPr>
        <p:txBody>
          <a:bodyPr>
            <a:normAutofit lnSpcReduction="10000"/>
          </a:bodyPr>
          <a:lstStyle/>
          <a:p>
            <a:pPr marL="0" indent="0" algn="l">
              <a:buNone/>
            </a:pPr>
            <a:r>
              <a:rPr lang="en-AU" sz="1800" b="1" i="0" u="none" strike="noStrike" baseline="0" dirty="0">
                <a:latin typeface="Times New Roman,Bold"/>
              </a:rPr>
              <a:t>1- Crypto-Currency price prediction using Decision Tree and Regression  techniques.</a:t>
            </a:r>
          </a:p>
          <a:p>
            <a:pPr marL="0" indent="0" algn="l">
              <a:buNone/>
            </a:pPr>
            <a:r>
              <a:rPr lang="en-AU" sz="1800" b="1" dirty="0">
                <a:latin typeface="Times New Roman,Bold"/>
              </a:rPr>
              <a:t>“price forecast for five days is done using Decision Tree and Linear regression models. The experimental study results show that linear regression outperforms the other by high accuracy on price prediction.”</a:t>
            </a:r>
          </a:p>
          <a:p>
            <a:pPr marL="0" indent="0" algn="l">
              <a:buNone/>
            </a:pPr>
            <a:endParaRPr lang="en-AU" sz="1800" b="1" dirty="0">
              <a:latin typeface="Times New Roman,Bold"/>
            </a:endParaRPr>
          </a:p>
          <a:p>
            <a:pPr marL="0" indent="0" algn="l">
              <a:buNone/>
            </a:pPr>
            <a:r>
              <a:rPr lang="en-AU" sz="1800" b="1" dirty="0">
                <a:latin typeface="Times New Roman,Bold"/>
              </a:rPr>
              <a:t>2- </a:t>
            </a:r>
            <a:r>
              <a:rPr lang="en-AU" sz="1800" b="1" i="0" u="none" strike="noStrike" baseline="0" dirty="0">
                <a:solidFill>
                  <a:srgbClr val="000000"/>
                </a:solidFill>
                <a:latin typeface="Martel"/>
              </a:rPr>
              <a:t>PREDICTING TREND IN STOCK MARKET EXCHANGE USING MACHINE LEARNING CLASSIFIERS .</a:t>
            </a:r>
          </a:p>
          <a:p>
            <a:pPr marL="0" indent="0" algn="l">
              <a:buNone/>
            </a:pPr>
            <a:r>
              <a:rPr lang="en-AU" sz="1800" b="1" dirty="0">
                <a:solidFill>
                  <a:srgbClr val="000000"/>
                </a:solidFill>
                <a:latin typeface="Martel"/>
              </a:rPr>
              <a:t>“observed from our experimental results and graphs that KNN has highest Accuracy and lowest MAE and it shows that it is the best classifier in terms of accuracy and MAE for prediction as compared to SVM and Naïve Bayes. Our experimental results also show that SVM is a second best classifier for stock”</a:t>
            </a:r>
          </a:p>
          <a:p>
            <a:pPr marL="0" indent="0" algn="l">
              <a:buNone/>
            </a:pPr>
            <a:endParaRPr lang="en-AU" sz="1800" b="1" dirty="0">
              <a:solidFill>
                <a:srgbClr val="000000"/>
              </a:solidFill>
              <a:latin typeface="Martel"/>
            </a:endParaRPr>
          </a:p>
          <a:p>
            <a:pPr marL="0" indent="0" algn="l">
              <a:buNone/>
            </a:pPr>
            <a:r>
              <a:rPr lang="en-AU" sz="1800" b="1" i="0" u="none" strike="noStrike" baseline="0" dirty="0">
                <a:solidFill>
                  <a:srgbClr val="000000"/>
                </a:solidFill>
                <a:latin typeface="Martel"/>
              </a:rPr>
              <a:t>3-</a:t>
            </a:r>
            <a:r>
              <a:rPr lang="en-AU" sz="1800" b="1" dirty="0">
                <a:solidFill>
                  <a:srgbClr val="000000"/>
                </a:solidFill>
                <a:latin typeface="Martel"/>
              </a:rPr>
              <a:t> There was also work using text data from social media Media platforms and other sources of bitcoin price</a:t>
            </a:r>
          </a:p>
          <a:p>
            <a:pPr marL="0" indent="0" algn="l">
              <a:buNone/>
            </a:pPr>
            <a:r>
              <a:rPr lang="en-AU" sz="1800" b="1" dirty="0">
                <a:solidFill>
                  <a:srgbClr val="000000"/>
                </a:solidFill>
                <a:latin typeface="Martel"/>
              </a:rPr>
              <a:t>prediction. </a:t>
            </a:r>
            <a:endParaRPr lang="en-AU" sz="1800" b="1" i="0" u="none" strike="noStrike" baseline="0" dirty="0">
              <a:solidFill>
                <a:srgbClr val="000000"/>
              </a:solidFill>
              <a:latin typeface="Martel"/>
            </a:endParaRPr>
          </a:p>
          <a:p>
            <a:pPr marL="0" indent="0" algn="l">
              <a:buNone/>
            </a:pPr>
            <a:endParaRPr lang="en-AU" b="1" dirty="0"/>
          </a:p>
        </p:txBody>
      </p:sp>
    </p:spTree>
    <p:extLst>
      <p:ext uri="{BB962C8B-B14F-4D97-AF65-F5344CB8AC3E}">
        <p14:creationId xmlns:p14="http://schemas.microsoft.com/office/powerpoint/2010/main" val="2010105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6726-C23E-4F7F-91EA-DFC680DB7EA9}"/>
              </a:ext>
            </a:extLst>
          </p:cNvPr>
          <p:cNvSpPr>
            <a:spLocks noGrp="1"/>
          </p:cNvSpPr>
          <p:nvPr>
            <p:ph type="title"/>
          </p:nvPr>
        </p:nvSpPr>
        <p:spPr>
          <a:xfrm>
            <a:off x="1093305" y="381000"/>
            <a:ext cx="9601200" cy="891209"/>
          </a:xfrm>
        </p:spPr>
        <p:txBody>
          <a:bodyPr>
            <a:normAutofit/>
          </a:bodyPr>
          <a:lstStyle/>
          <a:p>
            <a:r>
              <a:rPr lang="en-AU" sz="3600" b="0" i="0" u="sng" dirty="0">
                <a:solidFill>
                  <a:srgbClr val="343541"/>
                </a:solidFill>
                <a:effectLst/>
                <a:latin typeface="Söhne"/>
              </a:rPr>
              <a:t>Problem </a:t>
            </a:r>
            <a:r>
              <a:rPr lang="en-US" sz="3600" b="0" i="0" u="sng" dirty="0">
                <a:solidFill>
                  <a:srgbClr val="343541"/>
                </a:solidFill>
                <a:effectLst/>
                <a:latin typeface="Söhne"/>
              </a:rPr>
              <a:t>Statement:</a:t>
            </a:r>
            <a:endParaRPr lang="en-AU" sz="3600" u="sng" dirty="0"/>
          </a:p>
        </p:txBody>
      </p:sp>
      <p:sp>
        <p:nvSpPr>
          <p:cNvPr id="3" name="Content Placeholder 2">
            <a:extLst>
              <a:ext uri="{FF2B5EF4-FFF2-40B4-BE49-F238E27FC236}">
                <a16:creationId xmlns:a16="http://schemas.microsoft.com/office/drawing/2014/main" id="{B09484CA-305B-4E27-86E5-0DD6B261E840}"/>
              </a:ext>
            </a:extLst>
          </p:cNvPr>
          <p:cNvSpPr>
            <a:spLocks noGrp="1"/>
          </p:cNvSpPr>
          <p:nvPr>
            <p:ph idx="1"/>
          </p:nvPr>
        </p:nvSpPr>
        <p:spPr>
          <a:xfrm>
            <a:off x="1295400" y="1638300"/>
            <a:ext cx="9601200" cy="3581400"/>
          </a:xfrm>
        </p:spPr>
        <p:txBody>
          <a:bodyPr/>
          <a:lstStyle/>
          <a:p>
            <a:r>
              <a:rPr lang="en-AU" dirty="0"/>
              <a:t>First, it aims to address the challenge of formulating a trading strategy that can effectively analyse market data, identify patterns, and generate trading signals.</a:t>
            </a:r>
          </a:p>
          <a:p>
            <a:endParaRPr lang="en-AU" dirty="0"/>
          </a:p>
          <a:p>
            <a:r>
              <a:rPr lang="en-AU" dirty="0"/>
              <a:t>Second, it aims to tackle the problem of training the trading strategy using historical data in order to optimize its parameters, fine-tune its decision-making process, and improve its overall performance.</a:t>
            </a:r>
          </a:p>
          <a:p>
            <a:endParaRPr lang="en-AU" dirty="0"/>
          </a:p>
          <a:p>
            <a:r>
              <a:rPr lang="en-AU" dirty="0"/>
              <a:t>By combining strategy development, training, and testing, your project aims to solve the problem of developing a robust and profitable trading strategy that can adapt to changing market conditions and generate successful trading outcomes.</a:t>
            </a:r>
          </a:p>
        </p:txBody>
      </p:sp>
    </p:spTree>
    <p:extLst>
      <p:ext uri="{BB962C8B-B14F-4D97-AF65-F5344CB8AC3E}">
        <p14:creationId xmlns:p14="http://schemas.microsoft.com/office/powerpoint/2010/main" val="321780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7BF0-FD53-4C7C-BA4C-68EA7B5A5D62}"/>
              </a:ext>
            </a:extLst>
          </p:cNvPr>
          <p:cNvSpPr>
            <a:spLocks noGrp="1"/>
          </p:cNvSpPr>
          <p:nvPr>
            <p:ph type="title"/>
          </p:nvPr>
        </p:nvSpPr>
        <p:spPr>
          <a:xfrm>
            <a:off x="1295400" y="473765"/>
            <a:ext cx="9601200" cy="1485900"/>
          </a:xfrm>
        </p:spPr>
        <p:txBody>
          <a:bodyPr>
            <a:normAutofit fontScale="90000"/>
          </a:bodyPr>
          <a:lstStyle/>
          <a:p>
            <a:r>
              <a:rPr lang="en-AU" u="sng" dirty="0"/>
              <a:t>Supply and Demand:</a:t>
            </a:r>
            <a:br>
              <a:rPr lang="en-AU" u="sng" dirty="0"/>
            </a:br>
            <a:br>
              <a:rPr lang="en-AU" u="sng" dirty="0"/>
            </a:br>
            <a:endParaRPr lang="en-AU" u="sng" dirty="0"/>
          </a:p>
        </p:txBody>
      </p:sp>
      <p:pic>
        <p:nvPicPr>
          <p:cNvPr id="5" name="Content Placeholder 4">
            <a:extLst>
              <a:ext uri="{FF2B5EF4-FFF2-40B4-BE49-F238E27FC236}">
                <a16:creationId xmlns:a16="http://schemas.microsoft.com/office/drawing/2014/main" id="{AA5C71D0-713B-4975-B059-FBDB3159F974}"/>
              </a:ext>
            </a:extLst>
          </p:cNvPr>
          <p:cNvPicPr>
            <a:picLocks noGrp="1" noChangeAspect="1"/>
          </p:cNvPicPr>
          <p:nvPr>
            <p:ph idx="1"/>
          </p:nvPr>
        </p:nvPicPr>
        <p:blipFill>
          <a:blip r:embed="rId2"/>
          <a:stretch>
            <a:fillRect/>
          </a:stretch>
        </p:blipFill>
        <p:spPr>
          <a:xfrm>
            <a:off x="7177294" y="1380091"/>
            <a:ext cx="3933825" cy="2476500"/>
          </a:xfrm>
        </p:spPr>
      </p:pic>
      <p:pic>
        <p:nvPicPr>
          <p:cNvPr id="7" name="Picture 6">
            <a:extLst>
              <a:ext uri="{FF2B5EF4-FFF2-40B4-BE49-F238E27FC236}">
                <a16:creationId xmlns:a16="http://schemas.microsoft.com/office/drawing/2014/main" id="{0703627E-B415-462E-9A44-3678A57E978A}"/>
              </a:ext>
            </a:extLst>
          </p:cNvPr>
          <p:cNvPicPr>
            <a:picLocks noChangeAspect="1"/>
          </p:cNvPicPr>
          <p:nvPr/>
        </p:nvPicPr>
        <p:blipFill>
          <a:blip r:embed="rId3"/>
          <a:stretch>
            <a:fillRect/>
          </a:stretch>
        </p:blipFill>
        <p:spPr>
          <a:xfrm>
            <a:off x="766969" y="5776086"/>
            <a:ext cx="6333297" cy="685800"/>
          </a:xfrm>
          <a:prstGeom prst="rect">
            <a:avLst/>
          </a:prstGeom>
        </p:spPr>
      </p:pic>
      <p:pic>
        <p:nvPicPr>
          <p:cNvPr id="9" name="Picture 8">
            <a:extLst>
              <a:ext uri="{FF2B5EF4-FFF2-40B4-BE49-F238E27FC236}">
                <a16:creationId xmlns:a16="http://schemas.microsoft.com/office/drawing/2014/main" id="{D98E6977-3287-4FCC-A52A-49B3E2F2A93A}"/>
              </a:ext>
            </a:extLst>
          </p:cNvPr>
          <p:cNvPicPr>
            <a:picLocks noChangeAspect="1"/>
          </p:cNvPicPr>
          <p:nvPr/>
        </p:nvPicPr>
        <p:blipFill>
          <a:blip r:embed="rId4"/>
          <a:stretch>
            <a:fillRect/>
          </a:stretch>
        </p:blipFill>
        <p:spPr>
          <a:xfrm>
            <a:off x="6818658" y="4299711"/>
            <a:ext cx="5312879" cy="2162175"/>
          </a:xfrm>
          <a:prstGeom prst="rect">
            <a:avLst/>
          </a:prstGeom>
        </p:spPr>
      </p:pic>
      <p:pic>
        <p:nvPicPr>
          <p:cNvPr id="11" name="Picture 10">
            <a:extLst>
              <a:ext uri="{FF2B5EF4-FFF2-40B4-BE49-F238E27FC236}">
                <a16:creationId xmlns:a16="http://schemas.microsoft.com/office/drawing/2014/main" id="{C9CAB861-FF0C-4B71-A962-D370D6D39E70}"/>
              </a:ext>
            </a:extLst>
          </p:cNvPr>
          <p:cNvPicPr>
            <a:picLocks noChangeAspect="1"/>
          </p:cNvPicPr>
          <p:nvPr/>
        </p:nvPicPr>
        <p:blipFill>
          <a:blip r:embed="rId5"/>
          <a:stretch>
            <a:fillRect/>
          </a:stretch>
        </p:blipFill>
        <p:spPr>
          <a:xfrm>
            <a:off x="1080881" y="1438068"/>
            <a:ext cx="5705475" cy="2524125"/>
          </a:xfrm>
          <a:prstGeom prst="rect">
            <a:avLst/>
          </a:prstGeom>
        </p:spPr>
      </p:pic>
    </p:spTree>
    <p:extLst>
      <p:ext uri="{BB962C8B-B14F-4D97-AF65-F5344CB8AC3E}">
        <p14:creationId xmlns:p14="http://schemas.microsoft.com/office/powerpoint/2010/main" val="4185296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3AA3-AD5B-492C-A146-B692F2FCC5E3}"/>
              </a:ext>
            </a:extLst>
          </p:cNvPr>
          <p:cNvSpPr>
            <a:spLocks noGrp="1"/>
          </p:cNvSpPr>
          <p:nvPr>
            <p:ph type="title"/>
          </p:nvPr>
        </p:nvSpPr>
        <p:spPr>
          <a:xfrm>
            <a:off x="1159565" y="367748"/>
            <a:ext cx="9601200" cy="944217"/>
          </a:xfrm>
        </p:spPr>
        <p:txBody>
          <a:bodyPr/>
          <a:lstStyle/>
          <a:p>
            <a:r>
              <a:rPr lang="en-US" u="sng" dirty="0"/>
              <a:t>Bitcoin Data</a:t>
            </a:r>
            <a:endParaRPr lang="en-AU" u="sng" dirty="0"/>
          </a:p>
        </p:txBody>
      </p:sp>
      <p:sp>
        <p:nvSpPr>
          <p:cNvPr id="3" name="Content Placeholder 2">
            <a:extLst>
              <a:ext uri="{FF2B5EF4-FFF2-40B4-BE49-F238E27FC236}">
                <a16:creationId xmlns:a16="http://schemas.microsoft.com/office/drawing/2014/main" id="{F9A9D5F7-BE97-4FC6-B162-56F8C012D9BF}"/>
              </a:ext>
            </a:extLst>
          </p:cNvPr>
          <p:cNvSpPr>
            <a:spLocks noGrp="1"/>
          </p:cNvSpPr>
          <p:nvPr>
            <p:ph idx="1"/>
          </p:nvPr>
        </p:nvSpPr>
        <p:spPr>
          <a:xfrm>
            <a:off x="1159565" y="1411357"/>
            <a:ext cx="9601200" cy="3581400"/>
          </a:xfrm>
        </p:spPr>
        <p:txBody>
          <a:bodyPr>
            <a:normAutofit/>
          </a:bodyPr>
          <a:lstStyle/>
          <a:p>
            <a:r>
              <a:rPr lang="en-US" sz="2800" b="1" dirty="0"/>
              <a:t>We imported this data from </a:t>
            </a:r>
            <a:r>
              <a:rPr lang="en-US" sz="2800" b="1" dirty="0" err="1"/>
              <a:t>Binance</a:t>
            </a:r>
            <a:r>
              <a:rPr lang="en-US" sz="2800" b="1" dirty="0"/>
              <a:t> a site.</a:t>
            </a:r>
          </a:p>
          <a:p>
            <a:r>
              <a:rPr lang="en-AU" sz="2800" dirty="0"/>
              <a:t>The data was divided two groups</a:t>
            </a:r>
          </a:p>
          <a:p>
            <a:r>
              <a:rPr lang="en-AU" sz="2800" dirty="0"/>
              <a:t>1. 2018 – 2022(Train data)</a:t>
            </a:r>
          </a:p>
          <a:p>
            <a:r>
              <a:rPr lang="en-AU" sz="2800" dirty="0"/>
              <a:t>2. 2022 – 2023 (Test data)</a:t>
            </a:r>
            <a:endParaRPr lang="en-US" sz="2800" b="1" dirty="0"/>
          </a:p>
          <a:p>
            <a:endParaRPr lang="en-AU" sz="2800" b="1" dirty="0"/>
          </a:p>
        </p:txBody>
      </p:sp>
      <p:pic>
        <p:nvPicPr>
          <p:cNvPr id="5" name="Picture 4">
            <a:extLst>
              <a:ext uri="{FF2B5EF4-FFF2-40B4-BE49-F238E27FC236}">
                <a16:creationId xmlns:a16="http://schemas.microsoft.com/office/drawing/2014/main" id="{3C423A6C-8B01-42CD-BF02-3DF7F22888B1}"/>
              </a:ext>
            </a:extLst>
          </p:cNvPr>
          <p:cNvPicPr>
            <a:picLocks noChangeAspect="1"/>
          </p:cNvPicPr>
          <p:nvPr/>
        </p:nvPicPr>
        <p:blipFill>
          <a:blip r:embed="rId2"/>
          <a:srcRect/>
          <a:stretch/>
        </p:blipFill>
        <p:spPr>
          <a:xfrm>
            <a:off x="8680173" y="140891"/>
            <a:ext cx="3193774" cy="2342147"/>
          </a:xfrm>
          <a:prstGeom prst="rect">
            <a:avLst/>
          </a:prstGeom>
        </p:spPr>
      </p:pic>
      <p:pic>
        <p:nvPicPr>
          <p:cNvPr id="7" name="Picture 6">
            <a:extLst>
              <a:ext uri="{FF2B5EF4-FFF2-40B4-BE49-F238E27FC236}">
                <a16:creationId xmlns:a16="http://schemas.microsoft.com/office/drawing/2014/main" id="{7B839F70-9C9A-44A6-9728-75658C5DE329}"/>
              </a:ext>
            </a:extLst>
          </p:cNvPr>
          <p:cNvPicPr>
            <a:picLocks noChangeAspect="1"/>
          </p:cNvPicPr>
          <p:nvPr/>
        </p:nvPicPr>
        <p:blipFill>
          <a:blip r:embed="rId3"/>
          <a:stretch>
            <a:fillRect/>
          </a:stretch>
        </p:blipFill>
        <p:spPr>
          <a:xfrm>
            <a:off x="6520069" y="3234670"/>
            <a:ext cx="4876800" cy="3714957"/>
          </a:xfrm>
          <a:prstGeom prst="rect">
            <a:avLst/>
          </a:prstGeom>
        </p:spPr>
      </p:pic>
    </p:spTree>
    <p:extLst>
      <p:ext uri="{BB962C8B-B14F-4D97-AF65-F5344CB8AC3E}">
        <p14:creationId xmlns:p14="http://schemas.microsoft.com/office/powerpoint/2010/main" val="1771001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674F-1FFB-49A9-B9E5-5E66FDE21A53}"/>
              </a:ext>
            </a:extLst>
          </p:cNvPr>
          <p:cNvSpPr>
            <a:spLocks noGrp="1"/>
          </p:cNvSpPr>
          <p:nvPr>
            <p:ph type="title"/>
          </p:nvPr>
        </p:nvSpPr>
        <p:spPr>
          <a:xfrm>
            <a:off x="1172818" y="407504"/>
            <a:ext cx="9601200" cy="1023731"/>
          </a:xfrm>
        </p:spPr>
        <p:txBody>
          <a:bodyPr/>
          <a:lstStyle/>
          <a:p>
            <a:r>
              <a:rPr lang="en-AU" b="1" u="sng" dirty="0"/>
              <a:t>Candle Strength Strategy</a:t>
            </a:r>
          </a:p>
        </p:txBody>
      </p:sp>
      <p:sp>
        <p:nvSpPr>
          <p:cNvPr id="3" name="Content Placeholder 2">
            <a:extLst>
              <a:ext uri="{FF2B5EF4-FFF2-40B4-BE49-F238E27FC236}">
                <a16:creationId xmlns:a16="http://schemas.microsoft.com/office/drawing/2014/main" id="{DE6A3DBE-44A0-4AA7-A7C8-AED052C17DC0}"/>
              </a:ext>
            </a:extLst>
          </p:cNvPr>
          <p:cNvSpPr>
            <a:spLocks noGrp="1"/>
          </p:cNvSpPr>
          <p:nvPr>
            <p:ph idx="1"/>
          </p:nvPr>
        </p:nvSpPr>
        <p:spPr>
          <a:xfrm>
            <a:off x="881270" y="1638300"/>
            <a:ext cx="9601200" cy="3581400"/>
          </a:xfrm>
        </p:spPr>
        <p:txBody>
          <a:bodyPr>
            <a:normAutofit/>
          </a:bodyPr>
          <a:lstStyle/>
          <a:p>
            <a:r>
              <a:rPr lang="en-AU" sz="2800" dirty="0"/>
              <a:t> Trading approach applied to 15-minute Bitcoin data.</a:t>
            </a:r>
          </a:p>
          <a:p>
            <a:endParaRPr lang="en-AU" sz="2800" dirty="0"/>
          </a:p>
          <a:p>
            <a:endParaRPr lang="en-AU" sz="2800" dirty="0"/>
          </a:p>
          <a:p>
            <a:endParaRPr lang="en-AU" sz="2800" dirty="0"/>
          </a:p>
          <a:p>
            <a:pPr marL="0" indent="0">
              <a:buNone/>
            </a:pPr>
            <a:endParaRPr lang="en-AU" sz="2800" dirty="0"/>
          </a:p>
        </p:txBody>
      </p:sp>
      <p:pic>
        <p:nvPicPr>
          <p:cNvPr id="5" name="Picture 4">
            <a:extLst>
              <a:ext uri="{FF2B5EF4-FFF2-40B4-BE49-F238E27FC236}">
                <a16:creationId xmlns:a16="http://schemas.microsoft.com/office/drawing/2014/main" id="{8DC21BAF-C84D-449E-A779-36747B5744F3}"/>
              </a:ext>
            </a:extLst>
          </p:cNvPr>
          <p:cNvPicPr>
            <a:picLocks noChangeAspect="1"/>
          </p:cNvPicPr>
          <p:nvPr/>
        </p:nvPicPr>
        <p:blipFill>
          <a:blip r:embed="rId2"/>
          <a:stretch>
            <a:fillRect/>
          </a:stretch>
        </p:blipFill>
        <p:spPr>
          <a:xfrm>
            <a:off x="2782957" y="2350397"/>
            <a:ext cx="6848061" cy="4410075"/>
          </a:xfrm>
          <a:prstGeom prst="rect">
            <a:avLst/>
          </a:prstGeom>
        </p:spPr>
      </p:pic>
    </p:spTree>
    <p:extLst>
      <p:ext uri="{BB962C8B-B14F-4D97-AF65-F5344CB8AC3E}">
        <p14:creationId xmlns:p14="http://schemas.microsoft.com/office/powerpoint/2010/main" val="260897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8FB9-25CA-4FE9-A58A-15DA6C299F21}"/>
              </a:ext>
            </a:extLst>
          </p:cNvPr>
          <p:cNvSpPr>
            <a:spLocks noGrp="1"/>
          </p:cNvSpPr>
          <p:nvPr>
            <p:ph type="title"/>
          </p:nvPr>
        </p:nvSpPr>
        <p:spPr/>
        <p:txBody>
          <a:bodyPr/>
          <a:lstStyle/>
          <a:p>
            <a:endParaRPr lang="en-AU"/>
          </a:p>
        </p:txBody>
      </p:sp>
      <p:pic>
        <p:nvPicPr>
          <p:cNvPr id="5" name="Content Placeholder 4">
            <a:extLst>
              <a:ext uri="{FF2B5EF4-FFF2-40B4-BE49-F238E27FC236}">
                <a16:creationId xmlns:a16="http://schemas.microsoft.com/office/drawing/2014/main" id="{DA7214AF-0153-408B-A3FB-04F4AECF44A2}"/>
              </a:ext>
            </a:extLst>
          </p:cNvPr>
          <p:cNvPicPr>
            <a:picLocks noGrp="1" noChangeAspect="1"/>
          </p:cNvPicPr>
          <p:nvPr>
            <p:ph idx="1"/>
          </p:nvPr>
        </p:nvPicPr>
        <p:blipFill>
          <a:blip r:embed="rId2"/>
          <a:stretch>
            <a:fillRect/>
          </a:stretch>
        </p:blipFill>
        <p:spPr>
          <a:xfrm>
            <a:off x="7611601" y="1784902"/>
            <a:ext cx="2647949" cy="3790950"/>
          </a:xfrm>
        </p:spPr>
      </p:pic>
      <p:pic>
        <p:nvPicPr>
          <p:cNvPr id="7" name="Picture 6">
            <a:extLst>
              <a:ext uri="{FF2B5EF4-FFF2-40B4-BE49-F238E27FC236}">
                <a16:creationId xmlns:a16="http://schemas.microsoft.com/office/drawing/2014/main" id="{41EF9229-8924-4866-AF48-927F0A7ED0EA}"/>
              </a:ext>
            </a:extLst>
          </p:cNvPr>
          <p:cNvPicPr>
            <a:picLocks noChangeAspect="1"/>
          </p:cNvPicPr>
          <p:nvPr/>
        </p:nvPicPr>
        <p:blipFill>
          <a:blip r:embed="rId3"/>
          <a:stretch>
            <a:fillRect/>
          </a:stretch>
        </p:blipFill>
        <p:spPr>
          <a:xfrm>
            <a:off x="2346877" y="1784902"/>
            <a:ext cx="2647950" cy="3790950"/>
          </a:xfrm>
          <a:prstGeom prst="rect">
            <a:avLst/>
          </a:prstGeom>
        </p:spPr>
      </p:pic>
    </p:spTree>
    <p:extLst>
      <p:ext uri="{BB962C8B-B14F-4D97-AF65-F5344CB8AC3E}">
        <p14:creationId xmlns:p14="http://schemas.microsoft.com/office/powerpoint/2010/main" val="378179706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16c05727-aa75-4e4a-9b5f-8a80a1165891"/>
    <ds:schemaRef ds:uri="http://purl.org/dc/terms/"/>
    <ds:schemaRef ds:uri="http://schemas.openxmlformats.org/package/2006/metadata/core-properties"/>
    <ds:schemaRef ds:uri="http://purl.org/dc/dcmitype/"/>
    <ds:schemaRef ds:uri="71af3243-3dd4-4a8d-8c0d-dd76da1f02a5"/>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5543</TotalTime>
  <Words>1140</Words>
  <Application>Microsoft Office PowerPoint</Application>
  <PresentationFormat>Widescreen</PresentationFormat>
  <Paragraphs>103</Paragraphs>
  <Slides>30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Angsana New</vt:lpstr>
      <vt:lpstr>Arial</vt:lpstr>
      <vt:lpstr>Arial Black</vt:lpstr>
      <vt:lpstr>Calibri</vt:lpstr>
      <vt:lpstr>Consolas</vt:lpstr>
      <vt:lpstr>Courier New</vt:lpstr>
      <vt:lpstr>Franklin Gothic Book</vt:lpstr>
      <vt:lpstr>LatoWeb</vt:lpstr>
      <vt:lpstr>Martel</vt:lpstr>
      <vt:lpstr>Söhne</vt:lpstr>
      <vt:lpstr>Times New Roman,Bold</vt:lpstr>
      <vt:lpstr>Crop</vt:lpstr>
      <vt:lpstr> Prediction in Cryptocurrency Trading:            A Random Forest Learning</vt:lpstr>
      <vt:lpstr>CONTENTS:</vt:lpstr>
      <vt:lpstr>PowerPoint Presentation</vt:lpstr>
      <vt:lpstr>Related Work:</vt:lpstr>
      <vt:lpstr>Problem Statement:</vt:lpstr>
      <vt:lpstr>Supply and Demand:  </vt:lpstr>
      <vt:lpstr>Bitcoin Data</vt:lpstr>
      <vt:lpstr>Candle Strength Strategy</vt:lpstr>
      <vt:lpstr>PowerPoint Presentation</vt:lpstr>
      <vt:lpstr>Candle Strength Calculations:</vt:lpstr>
      <vt:lpstr>Candle Strength Calculations:</vt:lpstr>
      <vt:lpstr>Profit and Loss(pnl)</vt:lpstr>
      <vt:lpstr>PowerPoint Presentation</vt:lpstr>
      <vt:lpstr>Indicators:</vt:lpstr>
      <vt:lpstr>Diagonal Correlation Matrix:</vt:lpstr>
      <vt:lpstr>Support &amp; Resistance: </vt:lpstr>
      <vt:lpstr>PowerPoint Presentation</vt:lpstr>
      <vt:lpstr>ATR (Aaverage True Range)</vt:lpstr>
      <vt:lpstr>PowerPoint Presentation</vt:lpstr>
      <vt:lpstr>Machine Learning Algorithem:</vt:lpstr>
      <vt:lpstr>Random Forest :</vt:lpstr>
      <vt:lpstr>Random Forest :</vt:lpstr>
      <vt:lpstr>PowerPoint Presentation</vt:lpstr>
      <vt:lpstr>hyperparameter tuning</vt:lpstr>
      <vt:lpstr>PowerPoint Presentation</vt:lpstr>
      <vt:lpstr>PowerPoint Presentation</vt:lpstr>
      <vt:lpstr>PowerPoint Presentation</vt:lpstr>
      <vt:lpstr>PowerPoint Presentation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in Cryptocurrency Trading:   A Reinforcement Learning Approach</dc:title>
  <dc:creator>asseel iyad</dc:creator>
  <cp:lastModifiedBy>asseel iyad</cp:lastModifiedBy>
  <cp:revision>59</cp:revision>
  <dcterms:created xsi:type="dcterms:W3CDTF">2023-06-12T18:37:48Z</dcterms:created>
  <dcterms:modified xsi:type="dcterms:W3CDTF">2023-06-19T16:03:55Z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